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494"/>
  </p:normalViewPr>
  <p:slideViewPr>
    <p:cSldViewPr snapToGrid="0">
      <p:cViewPr varScale="1">
        <p:scale>
          <a:sx n="124" d="100"/>
          <a:sy n="124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473C9A-0838-4ABB-A36A-415B9C7EF79C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5F4DBB3-CF5F-4585-9896-09AA002D7770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800" dirty="0"/>
            <a:t>Finalized and approved by the SRCC membership August 29, 2023.</a:t>
          </a:r>
        </a:p>
      </dgm:t>
    </dgm:pt>
    <dgm:pt modelId="{BB1089BF-40C2-48DA-8764-CDE0C1F1766A}" type="parTrans" cxnId="{309997FD-83E4-4B93-AD6F-A5D3DB5E0BA3}">
      <dgm:prSet/>
      <dgm:spPr/>
      <dgm:t>
        <a:bodyPr/>
        <a:lstStyle/>
        <a:p>
          <a:endParaRPr lang="en-US"/>
        </a:p>
      </dgm:t>
    </dgm:pt>
    <dgm:pt modelId="{A9A88BF3-53D6-483E-A786-6E32918096F4}" type="sibTrans" cxnId="{309997FD-83E4-4B93-AD6F-A5D3DB5E0BA3}">
      <dgm:prSet/>
      <dgm:spPr/>
      <dgm:t>
        <a:bodyPr/>
        <a:lstStyle/>
        <a:p>
          <a:endParaRPr lang="en-US"/>
        </a:p>
      </dgm:t>
    </dgm:pt>
    <dgm:pt modelId="{34729B4C-5A04-40CD-99CF-F3FA4A3E2EA2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endParaRPr lang="en-US" sz="2800" dirty="0"/>
        </a:p>
        <a:p>
          <a:pPr>
            <a:lnSpc>
              <a:spcPct val="100000"/>
            </a:lnSpc>
            <a:defRPr cap="all"/>
          </a:pPr>
          <a:r>
            <a:rPr lang="en-US" sz="2800" dirty="0"/>
            <a:t>Three major goals and under each goal there are metrics to measure success. </a:t>
          </a:r>
          <a:br>
            <a:rPr lang="en-US" sz="2400" dirty="0"/>
          </a:br>
          <a:endParaRPr lang="en-US" sz="2400" dirty="0"/>
        </a:p>
      </dgm:t>
    </dgm:pt>
    <dgm:pt modelId="{5B4B4EEF-B8F8-4015-9105-497CC9A950B1}" type="parTrans" cxnId="{17D1B8E0-6E6A-45FA-996A-09B1CC2A192D}">
      <dgm:prSet/>
      <dgm:spPr/>
      <dgm:t>
        <a:bodyPr/>
        <a:lstStyle/>
        <a:p>
          <a:endParaRPr lang="en-US"/>
        </a:p>
      </dgm:t>
    </dgm:pt>
    <dgm:pt modelId="{8C72AC8D-2F1E-4F2C-9781-A12BBABCF48D}" type="sibTrans" cxnId="{17D1B8E0-6E6A-45FA-996A-09B1CC2A192D}">
      <dgm:prSet/>
      <dgm:spPr/>
      <dgm:t>
        <a:bodyPr/>
        <a:lstStyle/>
        <a:p>
          <a:endParaRPr lang="en-US"/>
        </a:p>
      </dgm:t>
    </dgm:pt>
    <dgm:pt modelId="{04B6BDF8-79EE-4B51-BD76-ADCFD295E90A}" type="pres">
      <dgm:prSet presAssocID="{4A473C9A-0838-4ABB-A36A-415B9C7EF79C}" presName="outerComposite" presStyleCnt="0">
        <dgm:presLayoutVars>
          <dgm:chMax val="5"/>
          <dgm:dir/>
          <dgm:resizeHandles val="exact"/>
        </dgm:presLayoutVars>
      </dgm:prSet>
      <dgm:spPr/>
    </dgm:pt>
    <dgm:pt modelId="{F4762607-44E1-4C93-BE1B-0AEBE89D656B}" type="pres">
      <dgm:prSet presAssocID="{4A473C9A-0838-4ABB-A36A-415B9C7EF79C}" presName="dummyMaxCanvas" presStyleCnt="0">
        <dgm:presLayoutVars/>
      </dgm:prSet>
      <dgm:spPr/>
    </dgm:pt>
    <dgm:pt modelId="{1EC84958-5F3F-4C2D-97D6-BE53ACC79CC1}" type="pres">
      <dgm:prSet presAssocID="{4A473C9A-0838-4ABB-A36A-415B9C7EF79C}" presName="TwoNodes_1" presStyleLbl="node1" presStyleIdx="0" presStyleCnt="2">
        <dgm:presLayoutVars>
          <dgm:bulletEnabled val="1"/>
        </dgm:presLayoutVars>
      </dgm:prSet>
      <dgm:spPr/>
    </dgm:pt>
    <dgm:pt modelId="{B90CFB1E-5ECF-47B0-8FD7-5AC4FEC5A819}" type="pres">
      <dgm:prSet presAssocID="{4A473C9A-0838-4ABB-A36A-415B9C7EF79C}" presName="TwoNodes_2" presStyleLbl="node1" presStyleIdx="1" presStyleCnt="2">
        <dgm:presLayoutVars>
          <dgm:bulletEnabled val="1"/>
        </dgm:presLayoutVars>
      </dgm:prSet>
      <dgm:spPr/>
    </dgm:pt>
    <dgm:pt modelId="{5A90CB31-E354-4340-B57B-CED6A109A6EA}" type="pres">
      <dgm:prSet presAssocID="{4A473C9A-0838-4ABB-A36A-415B9C7EF79C}" presName="TwoConn_1-2" presStyleLbl="fgAccFollowNode1" presStyleIdx="0" presStyleCnt="1">
        <dgm:presLayoutVars>
          <dgm:bulletEnabled val="1"/>
        </dgm:presLayoutVars>
      </dgm:prSet>
      <dgm:spPr/>
    </dgm:pt>
    <dgm:pt modelId="{7408944E-8DB1-4E81-A981-E4BA2C717ED9}" type="pres">
      <dgm:prSet presAssocID="{4A473C9A-0838-4ABB-A36A-415B9C7EF79C}" presName="TwoNodes_1_text" presStyleLbl="node1" presStyleIdx="1" presStyleCnt="2">
        <dgm:presLayoutVars>
          <dgm:bulletEnabled val="1"/>
        </dgm:presLayoutVars>
      </dgm:prSet>
      <dgm:spPr/>
    </dgm:pt>
    <dgm:pt modelId="{6728D4B5-7236-4434-A5DE-9F785F34FA54}" type="pres">
      <dgm:prSet presAssocID="{4A473C9A-0838-4ABB-A36A-415B9C7EF79C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6E456E31-5A73-4CE9-9A39-4AE81EA8E608}" type="presOf" srcId="{34729B4C-5A04-40CD-99CF-F3FA4A3E2EA2}" destId="{6728D4B5-7236-4434-A5DE-9F785F34FA54}" srcOrd="1" destOrd="0" presId="urn:microsoft.com/office/officeart/2005/8/layout/vProcess5"/>
    <dgm:cxn modelId="{F7FADB6B-80CC-4D24-83F4-3ED346FDDE06}" type="presOf" srcId="{34729B4C-5A04-40CD-99CF-F3FA4A3E2EA2}" destId="{B90CFB1E-5ECF-47B0-8FD7-5AC4FEC5A819}" srcOrd="0" destOrd="0" presId="urn:microsoft.com/office/officeart/2005/8/layout/vProcess5"/>
    <dgm:cxn modelId="{0CE07EA5-CED3-42DC-A538-C6BE81D398EA}" type="presOf" srcId="{25F4DBB3-CF5F-4585-9896-09AA002D7770}" destId="{1EC84958-5F3F-4C2D-97D6-BE53ACC79CC1}" srcOrd="0" destOrd="0" presId="urn:microsoft.com/office/officeart/2005/8/layout/vProcess5"/>
    <dgm:cxn modelId="{6E35A5B8-480D-44C5-8CE6-698189D0E840}" type="presOf" srcId="{25F4DBB3-CF5F-4585-9896-09AA002D7770}" destId="{7408944E-8DB1-4E81-A981-E4BA2C717ED9}" srcOrd="1" destOrd="0" presId="urn:microsoft.com/office/officeart/2005/8/layout/vProcess5"/>
    <dgm:cxn modelId="{BEBF96D2-D70C-41DD-A8D2-4764C8C4266D}" type="presOf" srcId="{A9A88BF3-53D6-483E-A786-6E32918096F4}" destId="{5A90CB31-E354-4340-B57B-CED6A109A6EA}" srcOrd="0" destOrd="0" presId="urn:microsoft.com/office/officeart/2005/8/layout/vProcess5"/>
    <dgm:cxn modelId="{17D1B8E0-6E6A-45FA-996A-09B1CC2A192D}" srcId="{4A473C9A-0838-4ABB-A36A-415B9C7EF79C}" destId="{34729B4C-5A04-40CD-99CF-F3FA4A3E2EA2}" srcOrd="1" destOrd="0" parTransId="{5B4B4EEF-B8F8-4015-9105-497CC9A950B1}" sibTransId="{8C72AC8D-2F1E-4F2C-9781-A12BBABCF48D}"/>
    <dgm:cxn modelId="{DA859AF5-EB1B-4A7D-8F23-F8F06AF53E8F}" type="presOf" srcId="{4A473C9A-0838-4ABB-A36A-415B9C7EF79C}" destId="{04B6BDF8-79EE-4B51-BD76-ADCFD295E90A}" srcOrd="0" destOrd="0" presId="urn:microsoft.com/office/officeart/2005/8/layout/vProcess5"/>
    <dgm:cxn modelId="{309997FD-83E4-4B93-AD6F-A5D3DB5E0BA3}" srcId="{4A473C9A-0838-4ABB-A36A-415B9C7EF79C}" destId="{25F4DBB3-CF5F-4585-9896-09AA002D7770}" srcOrd="0" destOrd="0" parTransId="{BB1089BF-40C2-48DA-8764-CDE0C1F1766A}" sibTransId="{A9A88BF3-53D6-483E-A786-6E32918096F4}"/>
    <dgm:cxn modelId="{EB75A9FA-85E5-463F-80A1-E205D4ED52A9}" type="presParOf" srcId="{04B6BDF8-79EE-4B51-BD76-ADCFD295E90A}" destId="{F4762607-44E1-4C93-BE1B-0AEBE89D656B}" srcOrd="0" destOrd="0" presId="urn:microsoft.com/office/officeart/2005/8/layout/vProcess5"/>
    <dgm:cxn modelId="{A2C61A09-0587-4A28-8DEF-D865465881AA}" type="presParOf" srcId="{04B6BDF8-79EE-4B51-BD76-ADCFD295E90A}" destId="{1EC84958-5F3F-4C2D-97D6-BE53ACC79CC1}" srcOrd="1" destOrd="0" presId="urn:microsoft.com/office/officeart/2005/8/layout/vProcess5"/>
    <dgm:cxn modelId="{C83CDBAA-18E2-4BBA-AB2B-4C2836BDBE15}" type="presParOf" srcId="{04B6BDF8-79EE-4B51-BD76-ADCFD295E90A}" destId="{B90CFB1E-5ECF-47B0-8FD7-5AC4FEC5A819}" srcOrd="2" destOrd="0" presId="urn:microsoft.com/office/officeart/2005/8/layout/vProcess5"/>
    <dgm:cxn modelId="{69E74B87-EEFC-4D33-AD52-444B5E679016}" type="presParOf" srcId="{04B6BDF8-79EE-4B51-BD76-ADCFD295E90A}" destId="{5A90CB31-E354-4340-B57B-CED6A109A6EA}" srcOrd="3" destOrd="0" presId="urn:microsoft.com/office/officeart/2005/8/layout/vProcess5"/>
    <dgm:cxn modelId="{5FDA3ECE-7014-485B-BDBF-26218817F9CC}" type="presParOf" srcId="{04B6BDF8-79EE-4B51-BD76-ADCFD295E90A}" destId="{7408944E-8DB1-4E81-A981-E4BA2C717ED9}" srcOrd="4" destOrd="0" presId="urn:microsoft.com/office/officeart/2005/8/layout/vProcess5"/>
    <dgm:cxn modelId="{8424D236-5875-4213-87E9-964EEDDF0F22}" type="presParOf" srcId="{04B6BDF8-79EE-4B51-BD76-ADCFD295E90A}" destId="{6728D4B5-7236-4434-A5DE-9F785F34FA54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C84958-5F3F-4C2D-97D6-BE53ACC79CC1}">
      <dsp:nvSpPr>
        <dsp:cNvPr id="0" name=""/>
        <dsp:cNvSpPr/>
      </dsp:nvSpPr>
      <dsp:spPr>
        <a:xfrm>
          <a:off x="0" y="0"/>
          <a:ext cx="8938260" cy="17769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dirty="0"/>
            <a:t>Finalized and approved by the SRCC membership August 29, 2023.</a:t>
          </a:r>
        </a:p>
      </dsp:txBody>
      <dsp:txXfrm>
        <a:off x="52046" y="52046"/>
        <a:ext cx="7101598" cy="1672902"/>
      </dsp:txXfrm>
    </dsp:sp>
    <dsp:sp modelId="{B90CFB1E-5ECF-47B0-8FD7-5AC4FEC5A819}">
      <dsp:nvSpPr>
        <dsp:cNvPr id="0" name=""/>
        <dsp:cNvSpPr/>
      </dsp:nvSpPr>
      <dsp:spPr>
        <a:xfrm>
          <a:off x="1577340" y="2171881"/>
          <a:ext cx="8938260" cy="1776994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2800" kern="1200" dirty="0"/>
        </a:p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dirty="0"/>
            <a:t>Three major goals and under each goal there are metrics to measure success. </a:t>
          </a:r>
          <a:br>
            <a:rPr lang="en-US" sz="2400" kern="1200" dirty="0"/>
          </a:br>
          <a:endParaRPr lang="en-US" sz="2400" kern="1200" dirty="0"/>
        </a:p>
      </dsp:txBody>
      <dsp:txXfrm>
        <a:off x="1629386" y="2223927"/>
        <a:ext cx="6101781" cy="1672902"/>
      </dsp:txXfrm>
    </dsp:sp>
    <dsp:sp modelId="{5A90CB31-E354-4340-B57B-CED6A109A6EA}">
      <dsp:nvSpPr>
        <dsp:cNvPr id="0" name=""/>
        <dsp:cNvSpPr/>
      </dsp:nvSpPr>
      <dsp:spPr>
        <a:xfrm>
          <a:off x="7783213" y="1396914"/>
          <a:ext cx="1155046" cy="115504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043098" y="1396914"/>
        <a:ext cx="635276" cy="869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90781-F2BE-054B-B2A4-7C6F38FCA8F1}" type="datetimeFigureOut">
              <a:rPr lang="en-US" smtClean="0"/>
              <a:t>9/14/23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4D9CE-BB9C-064B-8071-AFF7E3A6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18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Multiple comments regarding the importance and appreciation of being able to meet and collaborate with peers at other experiment stations.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4D9CE-BB9C-064B-8071-AFF7E3A618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48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356D4-F42D-93EE-2BE8-E35D29731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D8AE9-6C90-740C-F10C-2DFD2B37CC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C0745-961B-4DB9-EF11-0C7FBA31D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C6C0-A18A-488D-889F-3F4DC510BF69}" type="datetimeFigureOut">
              <a:rPr lang="en-US" smtClean="0"/>
              <a:t>9/14/23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AE8FC-FFC1-C7CB-F93D-C2BD5C4C7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9837D-FD6D-B5C9-4E5C-B389E3C1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19E9-C62A-44B5-95CF-2830B08E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D806C-0CCC-5C5D-2B37-1A21C5A85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378964-FD5B-77A7-05AC-B21606426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60342-E947-FEDF-9E37-4DE66B242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C6C0-A18A-488D-889F-3F4DC510BF69}" type="datetimeFigureOut">
              <a:rPr lang="en-US" smtClean="0"/>
              <a:t>9/14/23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EA359-8005-F3E7-6C03-CE6B09297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0B077-A799-DD59-BFFF-666498F1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19E9-C62A-44B5-95CF-2830B08E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6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05989-D674-3D0E-FB7E-13D5175554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0E25A6-0F04-E116-5967-A7E92E68E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261D5-FF87-805C-3295-1ED417376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C6C0-A18A-488D-889F-3F4DC510BF69}" type="datetimeFigureOut">
              <a:rPr lang="en-US" smtClean="0"/>
              <a:t>9/14/23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CF9E7-7709-F6CF-5140-FF689BB30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C2871-ACD2-51C7-4549-5D9F07C73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19E9-C62A-44B5-95CF-2830B08E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98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D2317-535D-C978-65DD-B3431E8AE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219CB-C241-1BA4-19F2-AFCBE6B24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79971-C2BC-0EF4-8F66-AF519688E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C6C0-A18A-488D-889F-3F4DC510BF69}" type="datetimeFigureOut">
              <a:rPr lang="en-US" smtClean="0"/>
              <a:t>9/14/23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F60E5-0186-B607-9DFB-8FA5CF7F8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458A0-EDB9-0F43-7CEC-F702FC09C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19E9-C62A-44B5-95CF-2830B08E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592B1-0389-3640-50DD-31A031C66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68BAF-EB7E-C6AE-9343-BF595F7E9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FB46F-3D51-8521-BECF-7F502EBC6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C6C0-A18A-488D-889F-3F4DC510BF69}" type="datetimeFigureOut">
              <a:rPr lang="en-US" smtClean="0"/>
              <a:t>9/14/23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F39AF-5D0F-FB19-49F2-C015712F6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4DC21-0C3E-00BF-E82B-9E2AA1DDD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19E9-C62A-44B5-95CF-2830B08E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8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D52E-F092-456D-3102-4244B525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06221-6E41-7D3A-291F-0DFC3674A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88F6D1-CA45-F031-423E-973C14EF9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BCE862-56B5-EF11-5603-FCFA3488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C6C0-A18A-488D-889F-3F4DC510BF69}" type="datetimeFigureOut">
              <a:rPr lang="en-US" smtClean="0"/>
              <a:t>9/14/23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CECC5-A53A-DAA4-2474-C2D734D65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DC83A-AD7C-5DBC-AF1C-E15F6DA5C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19E9-C62A-44B5-95CF-2830B08E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9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FA002-1FC4-DFC2-3740-87CCB49DC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1D3ADC-7B74-AB88-3D3A-07BEF1296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CD9F90-0AD9-375F-7249-6C8119766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953244-9E42-32AC-0B89-9B77DBE91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A728EB-79B4-6637-4F0D-B04B11A324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FD6341-9DBC-C029-153A-7584A2902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C6C0-A18A-488D-889F-3F4DC510BF69}" type="datetimeFigureOut">
              <a:rPr lang="en-US" smtClean="0"/>
              <a:t>9/14/23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AAADB2-DE04-AC30-8AD4-3294CAA1D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182981-DEF6-CA42-9723-3B2FA098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19E9-C62A-44B5-95CF-2830B08E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3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2B685-85EC-37ED-4D3B-51B8CC6C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1FD34F-DD86-0968-DD52-32E6D65D3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C6C0-A18A-488D-889F-3F4DC510BF69}" type="datetimeFigureOut">
              <a:rPr lang="en-US" smtClean="0"/>
              <a:t>9/14/23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914C8A-9106-7CEE-68C8-ED7A4B4BF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708698-69A1-FAF3-3C9D-E50FB04D6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19E9-C62A-44B5-95CF-2830B08E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79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2A90D6-8E49-A78A-A000-E03823FCF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C6C0-A18A-488D-889F-3F4DC510BF69}" type="datetimeFigureOut">
              <a:rPr lang="en-US" smtClean="0"/>
              <a:t>9/14/23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4BFE5E-208E-DEE3-F49C-0E1BF4870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720C-9CB0-8D13-2BF2-8E038D10D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19E9-C62A-44B5-95CF-2830B08E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9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BEB0-B2DD-D474-86F9-099B48F57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B5C68-24E3-DDC3-F63C-D09D019F8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1E891-9D30-386E-2684-8F30D6B49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CDB16-1B6C-158F-5FA5-077F13465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C6C0-A18A-488D-889F-3F4DC510BF69}" type="datetimeFigureOut">
              <a:rPr lang="en-US" smtClean="0"/>
              <a:t>9/14/23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C00F7-2905-D2FC-1E0D-F8EF70350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D0D95-321D-F36B-6B94-67941AC1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19E9-C62A-44B5-95CF-2830B08E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CA84D-2CBE-03A3-04DB-7FB9CCC95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33E78A-B7E9-8461-0266-2DB9FC066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95E8B9-229F-A969-B96A-B38BDDC99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4E881-4AD4-7C67-45BF-5E0947D02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C6C0-A18A-488D-889F-3F4DC510BF69}" type="datetimeFigureOut">
              <a:rPr lang="en-US" smtClean="0"/>
              <a:t>9/14/23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6ABFB6-5EBE-96C5-2DF7-0EC6B4FD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CF105-8C81-249E-7CBE-481E2400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19E9-C62A-44B5-95CF-2830B08E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9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1C4624-963A-ACA3-3ADD-8BD1BCC2C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BA452-B631-D6F8-7A8B-FB5D202F3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4D65B-4019-A574-EA3A-F494DCD1CD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1C6C0-A18A-488D-889F-3F4DC510BF69}" type="datetimeFigureOut">
              <a:rPr lang="en-US" smtClean="0"/>
              <a:t>9/14/23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80014-6BAA-02E9-87D7-3779EFA6F3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7528B-A799-4160-35B4-84B6C292B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719E9-C62A-44B5-95CF-2830B08E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6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24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6E34895-29A5-287C-2411-12C5B6EE1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20676"/>
            <a:ext cx="7021513" cy="2308324"/>
          </a:xfrm>
        </p:spPr>
        <p:txBody>
          <a:bodyPr>
            <a:normAutofit/>
          </a:bodyPr>
          <a:lstStyle/>
          <a:p>
            <a:pPr algn="l"/>
            <a:r>
              <a:rPr lang="en-US" sz="7200" b="1" u="sng" kern="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SRCC Meeting April 2023</a:t>
            </a:r>
            <a:endParaRPr lang="en-US" sz="72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49ADF-0934-6BF0-5958-DEA576BD1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3809999"/>
            <a:ext cx="7025753" cy="1012778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Meeting recap and some take aways</a:t>
            </a:r>
          </a:p>
        </p:txBody>
      </p:sp>
    </p:spTree>
    <p:extLst>
      <p:ext uri="{BB962C8B-B14F-4D97-AF65-F5344CB8AC3E}">
        <p14:creationId xmlns:p14="http://schemas.microsoft.com/office/powerpoint/2010/main" val="1590462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72545-446B-BAE3-2A30-3B011F9B2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Workshops</a:t>
            </a:r>
            <a:endParaRPr lang="en-US" sz="5400" b="1"/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54E2C-9322-518F-BD45-64283DFBC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684764" cy="4910329"/>
          </a:xfrm>
        </p:spPr>
        <p:txBody>
          <a:bodyPr>
            <a:normAutofit lnSpcReduction="10000"/>
          </a:bodyPr>
          <a:lstStyle/>
          <a:p>
            <a:pPr marL="344488" marR="0" lvl="1" indent="-344488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Crisis and Issues Management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Professional development session where we learned best practices and shared examples from each institution.  Included a work session to craft holding statements.</a:t>
            </a:r>
          </a:p>
          <a:p>
            <a:pPr marL="344488" marR="0" lvl="1" indent="-344488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SRCC Strategic Planning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 large bulk of our time was spent discussing where we want to go as an organization and putting in print our goals and how we will get there.</a:t>
            </a:r>
          </a:p>
          <a:p>
            <a:pPr marL="344488" marR="0" lvl="1" indent="-344488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Bouncing Back after </a:t>
            </a:r>
            <a:r>
              <a:rPr lang="en-US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urnout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professional development session to share strategies to manage large complex offices with multiple deadlines and the inevitable burnout that comes with it.</a:t>
            </a:r>
          </a:p>
          <a:p>
            <a:pPr marL="344488" marR="0" lvl="1" indent="-344488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Communicating Science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best practice session on telling our stories and connecting with researchers.</a:t>
            </a:r>
          </a:p>
          <a:p>
            <a:pPr marL="344488" marR="0" lvl="1" indent="-344488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Website Roundtable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brief session to outline the design for a new outward facing SAAESD website.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328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1B1D3A-2208-9957-427F-5169D2CA1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Joint workshops</a:t>
            </a:r>
            <a:endParaRPr lang="en-US" sz="5400" b="1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8797A-23EF-7FB0-2BEC-ABFF85547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327025" marR="0" lvl="1" indent="-327025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Font typeface="Courier New" panose="02070309020205020404" pitchFamily="49" charset="0"/>
              <a:buChar char="o"/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Seeking Success with Stakeholders </a:t>
            </a: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moderated panel made up of stakeholder groups</a:t>
            </a:r>
          </a:p>
          <a:p>
            <a:pPr marL="327025" marR="0" lvl="1" indent="-327025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Font typeface="Courier New" panose="02070309020205020404" pitchFamily="49" charset="0"/>
              <a:buChar char="o"/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Communications and Media Training: Am I prepared to meet the press </a:t>
            </a: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designed as an interactive workshop, however the presenter went off script and discussed Crisis Management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4084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6750FA-D04E-62BF-A1CE-3003A913C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SRCC Post Meeting Survey</a:t>
            </a:r>
            <a:endParaRPr lang="en-US" sz="5400" b="1" dirty="0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BE081-35F3-B7CE-A7BD-0E1C9C910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7155"/>
            <a:ext cx="10515600" cy="5054269"/>
          </a:xfrm>
        </p:spPr>
        <p:txBody>
          <a:bodyPr>
            <a:normAutofit fontScale="70000" lnSpcReduction="20000"/>
          </a:bodyPr>
          <a:lstStyle/>
          <a:p>
            <a:pPr marL="460375" marR="0" lvl="1" indent="-3175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Extremely satisfied with the SRCC meeting with the Directors</a:t>
            </a:r>
          </a:p>
          <a:p>
            <a:pPr marL="460375" marR="0" lvl="1" indent="-317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takeaways:</a:t>
            </a:r>
          </a:p>
          <a:p>
            <a:pPr marL="460375" marR="0" lvl="2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“Creating deeper connections with communication peers at other experiment stations and establishing a plan for moving forward with content creation.”</a:t>
            </a:r>
          </a:p>
          <a:p>
            <a:pPr marL="460375" marR="0" lvl="2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 am hopeful that the directors have a broader appreciation for what it takes to have successful communications and marketing efforts.”</a:t>
            </a:r>
          </a:p>
          <a:p>
            <a:pPr marL="460375" marR="0" lvl="2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“Hearing from our directors and gathering as a group to move the mission of our committee forward.”</a:t>
            </a:r>
          </a:p>
          <a:p>
            <a:pPr marL="460375" marR="0" lvl="1" indent="-317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Lessons</a:t>
            </a: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take back to their institutions:</a:t>
            </a:r>
          </a:p>
          <a:p>
            <a:pPr marL="746125" marR="0" lvl="2" indent="-317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Prioritizing an editorial calendar for managing workflow</a:t>
            </a:r>
          </a:p>
          <a:p>
            <a:pPr marL="746125" marR="0" lvl="2" indent="-317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Importance of crisis communications plans</a:t>
            </a:r>
          </a:p>
          <a:p>
            <a:pPr marL="746125" marR="0" lvl="2" indent="-317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 Training</a:t>
            </a:r>
          </a:p>
          <a:p>
            <a:pPr marL="746125" marR="0" lvl="2" indent="-3175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Ways to tell our story better</a:t>
            </a:r>
          </a:p>
          <a:p>
            <a:pPr marL="460375" marR="0" lvl="1" indent="-317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upportive of continuing to meet j</a:t>
            </a:r>
            <a:r>
              <a:rPr lang="en-US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ointly with Directors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952221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5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46A1C8-A3F1-660F-2954-492A8D27C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</a:pPr>
            <a:r>
              <a:rPr lang="en-US" sz="4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 Strategic Research Communications Roadmap – </a:t>
            </a:r>
            <a:r>
              <a:rPr lang="en-US" sz="3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developed at the meeting</a:t>
            </a:r>
            <a:endParaRPr lang="en-US" sz="3600" i="1" dirty="0"/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CFB34C7-7C47-5551-30A7-F017D2A687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211729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3879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E94AEA-6FF8-A808-7ED4-E06E30896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Notable SRCC Accomplishments </a:t>
            </a:r>
            <a:r>
              <a:rPr lang="en-US" sz="4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2023</a:t>
            </a:r>
            <a:endParaRPr lang="en-US" sz="42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68CF171-BB4E-CE94-8E6E-26349CE5E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892040"/>
          </a:xfrm>
        </p:spPr>
        <p:txBody>
          <a:bodyPr>
            <a:normAutofit fontScale="92500"/>
          </a:bodyPr>
          <a:lstStyle/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S1095 Science Communication in Agriculture, Food, and Natural Resources: Human Science Research and Workforce Development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approved October 1, 2023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Survey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identify Research Priority stories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develop an editorial calendar for story collaborations.</a:t>
            </a: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Identified responsibilities for the 7 main topic areas identified in our strategic roadmap </a:t>
            </a: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Identified leads on stories under the main topic areas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SRCC members collaborated with Faith Peppers from NIFA for the Communications Panel at the ARD-SAAESD Joint Meeting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568876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E94AEA-6FF8-A808-7ED4-E06E30896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Notable SRCC Accomplishments </a:t>
            </a:r>
            <a:r>
              <a:rPr lang="en-US" sz="4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2023</a:t>
            </a:r>
            <a:endParaRPr lang="en-US" sz="42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68CF171-BB4E-CE94-8E6E-26349CE5E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435475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Monthly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zoom meetings include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 practices, institution and communication office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 practice topics: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roject management software, creating accessible PDF’s, and website compliance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ollaborated on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stories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Turfgrass - released September 2023</a:t>
            </a: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 Breeding - released April 2023</a:t>
            </a: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Feral Hogs -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eleased March 2023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293648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489</Words>
  <Application>Microsoft Macintosh PowerPoint</Application>
  <PresentationFormat>Widescreen</PresentationFormat>
  <Paragraphs>43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Symbol</vt:lpstr>
      <vt:lpstr>Wingdings</vt:lpstr>
      <vt:lpstr>Office Theme</vt:lpstr>
      <vt:lpstr>SRCC Meeting April 2023</vt:lpstr>
      <vt:lpstr>Workshops</vt:lpstr>
      <vt:lpstr>Joint workshops</vt:lpstr>
      <vt:lpstr>SRCC Post Meeting Survey</vt:lpstr>
      <vt:lpstr>Regional Strategic Research Communications Roadmap – developed at the meeting</vt:lpstr>
      <vt:lpstr>Other Notable SRCC Accomplishments in 2023</vt:lpstr>
      <vt:lpstr>Other Notable SRCC Accomplishments in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SRCC Meeting April 2023</dc:title>
  <dc:creator>Cindy Morley</dc:creator>
  <cp:lastModifiedBy>Gary Thompson</cp:lastModifiedBy>
  <cp:revision>6</cp:revision>
  <dcterms:created xsi:type="dcterms:W3CDTF">2023-09-13T15:58:36Z</dcterms:created>
  <dcterms:modified xsi:type="dcterms:W3CDTF">2023-09-14T15:32:18Z</dcterms:modified>
</cp:coreProperties>
</file>