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8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/>
    <p:restoredTop sz="94694"/>
  </p:normalViewPr>
  <p:slideViewPr>
    <p:cSldViewPr snapToGrid="0">
      <p:cViewPr varScale="1">
        <p:scale>
          <a:sx n="108" d="100"/>
          <a:sy n="108" d="100"/>
        </p:scale>
        <p:origin x="23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332E-193F-1008-E61F-6B2B59D39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89E35-923F-7287-2632-0D13D14C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6B390-F2F7-154F-405B-A803D925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10C6C-176D-C8FA-C066-4CBCF44A1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0E4AA-D96D-AC2F-B702-5DCDFFFA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D08FA-F4C8-2262-6748-386CF0623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97BFB-9E2D-EA63-853F-2ECC23DA4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A50C4-9CC8-AAAE-C080-2186A3F31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D787C-FD05-1453-5A03-BC5D190C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36D50-75DC-889C-A9CA-E9F00176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8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E38A5A-6319-9BA5-52BC-4BFA6DE5B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B0EDF-6E1F-C26F-EA82-5964484C7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679AD-42B1-EF30-0C4E-C0871C2D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E3F47-E4FC-D6FE-4C10-A3C016299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65A93-6DEE-8362-AE9F-26248F04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7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C5E00-ED92-606F-F2F6-FFFF29B0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D0880-E726-1393-FEAF-B91F5BBAE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48D17-799D-ECEF-92A6-880F5948E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35F83-7313-2F6A-583C-D0EADCF3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735-CCD4-A0EE-AF1B-496F9826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7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58D9-10EA-FE5A-C60F-8832837E8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92EC8-27B1-3DA6-EDAE-1A3DBB036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F1D9E-B3E5-C6B0-0A30-0705D0EF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A428A-45C0-7C3D-DB46-128D9A592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111E7-1D4C-0EEB-747E-CB9E5E8B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5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47F1C-A56B-C908-99B2-866826C9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64454-CA6A-86E3-0847-9BE67F267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38845-485D-0115-B0F2-BFD498C91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0545A-AC16-99D8-23FE-0C88361C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3F3F2-56AB-A58C-6423-94D4ADC2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22EB9-65AD-02CD-CC94-839E1CA1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FA6AD-6D26-8610-8626-82990222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64A2B-959F-383D-BB9B-DA4C37E8D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2A530-6FEF-7DEE-F0D2-31E9CBC81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028882-7995-293F-0236-34856E170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A857B-191E-0602-6DBB-911DC22D2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1ECB84-9561-6D9B-081F-C762F1B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60E3ED-D437-A69B-2A0C-A60AAA7DA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7E4F4B-6FF6-FD3D-BA01-408855B88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9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31F3-A3C3-7864-A69D-9555894C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FB8D46-FA5F-5B98-9F41-7060276E4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4F0F21-625C-8FE7-58EF-47501819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5272D-70AE-11BE-6C0E-E93E5A78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8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F5DC6D-7F96-8031-53D2-B5FAC8635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7F6C1-EA0C-1431-3D30-23F55F6E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E269D-BB05-761A-1C98-BB5F7C11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0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95453-CB22-2442-01C5-BB1AA7B4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36E65-A373-CF01-8B01-3768996A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EC55C-5C07-4416-EEC7-632EF3CB9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52CF6-7C81-CE13-469B-DEFAEB7D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92BE7-29FD-6911-7677-749107AE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3C5E3-0A87-34AB-11EA-40718155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4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9389-3181-7A62-D782-E3F21CF7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D9D881-CEF5-C192-CA76-E7806ECCF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6B5B96-D1B9-5347-E298-FD6F57F5F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527FA-A32E-0324-B1F1-9F1B74A3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39918-78E5-E648-06DA-BD0B74CE1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6154A-67C5-482C-AEFC-6645D5E6A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5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851B1E-756B-CBA3-5D0C-BFECD4F3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D5810-7449-C22B-1541-9A03CC30E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2B98-1BA8-BFE9-A5E4-BD8FBA749C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64E3F-B6F5-704D-BED3-1276420A4117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920D-3FD8-5C7C-449C-1733E0D3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8115E-4A5D-CB5F-B6EA-F3E77FFF8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91E5-6734-7644-8605-E45DD10C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3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42FF76-1E09-2DC8-8823-C98192C5D56C}"/>
              </a:ext>
            </a:extLst>
          </p:cNvPr>
          <p:cNvSpPr txBox="1"/>
          <p:nvPr/>
        </p:nvSpPr>
        <p:spPr>
          <a:xfrm>
            <a:off x="1230683" y="2058144"/>
            <a:ext cx="10210800" cy="440120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11113" marR="0"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Collective Vision: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24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Agricultural, food, natural resources, and human systems throughout the Southern region are being transformed for a healthier and more sustainable world through consensus and collaborative discovery, translation, application, and adoption.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Goals: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Increase scope, diversity and relevance of our collective research portfolios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Strengthen collaborative research that has regional relevance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Support and develop excellent human capital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Showcase our member successes, both internally and externally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E25DA77D-DDCF-51EA-969B-CAE095E686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0BCB4F-23E2-D9D3-28EC-09D7E8DC4A51}"/>
              </a:ext>
            </a:extLst>
          </p:cNvPr>
          <p:cNvSpPr txBox="1"/>
          <p:nvPr/>
        </p:nvSpPr>
        <p:spPr>
          <a:xfrm>
            <a:off x="1578279" y="269532"/>
            <a:ext cx="9077229" cy="14003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SAAESD Strategic Roadmap</a:t>
            </a:r>
          </a:p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2023-24 Action Plan</a:t>
            </a:r>
          </a:p>
        </p:txBody>
      </p:sp>
    </p:spTree>
    <p:extLst>
      <p:ext uri="{BB962C8B-B14F-4D97-AF65-F5344CB8AC3E}">
        <p14:creationId xmlns:p14="http://schemas.microsoft.com/office/powerpoint/2010/main" val="3042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2B0D-1698-B4A8-90E7-4A0FA71B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48"/>
            <a:ext cx="10515600" cy="5350922"/>
          </a:xfrm>
          <a:ln w="38100">
            <a:noFill/>
          </a:ln>
        </p:spPr>
        <p:txBody>
          <a:bodyPr>
            <a:normAutofit/>
          </a:bodyPr>
          <a:lstStyle/>
          <a:p>
            <a:pPr marL="571500" marR="0" indent="-223838" algn="ctr">
              <a:lnSpc>
                <a:spcPct val="100000"/>
              </a:lnSpc>
              <a:spcBef>
                <a:spcPts val="1800"/>
              </a:spcBef>
              <a:buNone/>
            </a:pPr>
            <a:endParaRPr lang="en-US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Collaborative Discovery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Desired Result: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Accelerate research and innovation by facilitating collaborative discovery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Strategic Alliances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Desired Result: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Extend the reach and impact of our research programs through strong alliances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Enhancing Reputation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Desired Result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Expand the reputations of member agricultural experiment stations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Effective Communications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Desired Result:</a:t>
            </a: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Serve as an effective advocate for the Southern regional research system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A154745B-39DA-CC73-D00C-258608249F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825DDD-A038-25EC-1E6F-7993CA213AAF}"/>
              </a:ext>
            </a:extLst>
          </p:cNvPr>
          <p:cNvSpPr txBox="1"/>
          <p:nvPr/>
        </p:nvSpPr>
        <p:spPr>
          <a:xfrm>
            <a:off x="1557385" y="112733"/>
            <a:ext cx="9077229" cy="14003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SAAESD Strategic Roadmap</a:t>
            </a:r>
            <a:endParaRPr lang="en-US" sz="4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2023-24 Action Plan</a:t>
            </a:r>
            <a:endParaRPr lang="en-US" sz="4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61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2B0D-1698-B4A8-90E7-4A0FA71B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48"/>
            <a:ext cx="10515600" cy="5350922"/>
          </a:xfrm>
          <a:ln w="38100">
            <a:noFill/>
          </a:ln>
        </p:spPr>
        <p:txBody>
          <a:bodyPr>
            <a:normAutofit lnSpcReduction="10000"/>
          </a:bodyPr>
          <a:lstStyle/>
          <a:p>
            <a:pPr marL="0" marR="0" indent="0" algn="ctr">
              <a:spcBef>
                <a:spcPts val="60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Collaborative Discovery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Focus on Precision Livestock and Circular Bioeconomy Systems as regional research initiatives.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 activities at the interface of AI, autonomous technologies, and precision agriculture.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Explore the development of an AI-generated regional expertise database.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Strategic Alliances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Expand the strategic partnership with 1890 Agricultural Research Directors (ARD).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Continue building social science research capacity though the Southern Rural Development Center.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Strengthen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regional interactions with Extension through ASRED.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766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Enhancing Reputation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Execute the long-term strategy to increase national-level honorifics at member institutions.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Amplify awards and successes that enhance the reputations of our institutions through the SRCC.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Effective Communications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Collaborate to amplify the southern region research message and develop metrics to track.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Engage with our key audiences — funding agencies and major stakeholders.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22338" marR="0" lvl="0" indent="-3365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Train researchers to communicate with the media.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A154745B-39DA-CC73-D00C-258608249F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825DDD-A038-25EC-1E6F-7993CA213AAF}"/>
              </a:ext>
            </a:extLst>
          </p:cNvPr>
          <p:cNvSpPr txBox="1"/>
          <p:nvPr/>
        </p:nvSpPr>
        <p:spPr>
          <a:xfrm>
            <a:off x="1578279" y="106694"/>
            <a:ext cx="9077229" cy="140038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SAAESD Strategic Roadmap</a:t>
            </a:r>
            <a:endParaRPr lang="en-US" sz="4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113" marR="0" algn="ctr">
              <a:spcBef>
                <a:spcPts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2023-24 Action Plan</a:t>
            </a:r>
            <a:endParaRPr lang="en-US" sz="4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687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3010-8A05-C892-ECFB-046B497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Roadmap Implementation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3C2F-CB95-2F83-AF24-65E4C5859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1488" cy="4800806"/>
          </a:xfrm>
        </p:spPr>
        <p:txBody>
          <a:bodyPr>
            <a:normAutofit/>
          </a:bodyPr>
          <a:lstStyle/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Collaborative Discovery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Focus on Precision Livestock and Circular Bioeconomy Systems as regional research initiatives.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365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 activities at the interface of AI, autonomous technologies, and precision agriculture.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365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Explore the development of an AI-generated regional expertise database.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Q. What are your top individual priorities (activities) within these initiative(s)?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Q. Do you have activities within these initiatives and what are the roadblocks?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Q. How do you upscale these initiatives regionally and will this help your institution?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7770DF3F-E9BE-3254-1EC5-3E7095716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5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3010-8A05-C892-ECFB-046B497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Roadmap Implementation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3C2F-CB95-2F83-AF24-65E4C5859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9642"/>
          </a:xfrm>
        </p:spPr>
        <p:txBody>
          <a:bodyPr>
            <a:normAutofit lnSpcReduction="10000"/>
          </a:bodyPr>
          <a:lstStyle/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Strategic Alliances</a:t>
            </a:r>
            <a:r>
              <a:rPr lang="en-US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0" lvl="0" indent="-33496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Expand the strategic partnership with 1890 Agricultural Research Directors.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0" lvl="0" indent="-334963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Continue building social science research capacity though the Southern Rural Development Center.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0" lvl="0" indent="-334963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Strengthen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regional interactions with Extension through ASRED.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352425" indent="-352425">
              <a:spcAft>
                <a:spcPts val="600"/>
              </a:spcAft>
              <a:buNone/>
            </a:pPr>
            <a:r>
              <a:rPr lang="en-US" sz="2400" dirty="0"/>
              <a:t>Q. How do we better align our innovative research with Extension?</a:t>
            </a:r>
          </a:p>
          <a:p>
            <a:pPr marL="352425" indent="-352425">
              <a:spcAft>
                <a:spcPts val="600"/>
              </a:spcAft>
              <a:buNone/>
            </a:pPr>
            <a:r>
              <a:rPr lang="en-US" sz="2400" dirty="0"/>
              <a:t>Q. Can we increase technology/practice adoption rate by our clientele by involving Extension early in the process?</a:t>
            </a:r>
          </a:p>
          <a:p>
            <a:pPr marL="352425" indent="-352425">
              <a:spcAft>
                <a:spcPts val="600"/>
              </a:spcAft>
              <a:buNone/>
            </a:pPr>
            <a:r>
              <a:rPr lang="en-US" sz="2400" dirty="0"/>
              <a:t>Q. Is there a feedback loop for research and education to inform the value of emerging technologies?</a:t>
            </a: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7770DF3F-E9BE-3254-1EC5-3E7095716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9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3010-8A05-C892-ECFB-046B497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Roadmap Implementation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3C2F-CB95-2F83-AF24-65E4C5859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305"/>
          </a:xfrm>
        </p:spPr>
        <p:txBody>
          <a:bodyPr>
            <a:normAutofit/>
          </a:bodyPr>
          <a:lstStyle/>
          <a:p>
            <a:pPr marL="347662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Enhancing Reputation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46075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Execute the long-term strategy to increase national-level honorifics at member institutions.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4607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Amplify awards and successes that enhance the reputations of our institutions through the SRCC.</a:t>
            </a:r>
          </a:p>
          <a:p>
            <a:pPr marL="346075" marR="0" lvl="0" indent="-346075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52425" marR="0" lvl="0" indent="-352425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Q. How c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honorifics strategies be adopted/adapted (customized/scaled) at our various institutions?</a:t>
            </a:r>
          </a:p>
          <a:p>
            <a:pPr marL="352425" marR="0" lvl="0" indent="-352425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Q. What resources does your institution need for customized implementation? </a:t>
            </a:r>
          </a:p>
          <a:p>
            <a:pPr marL="352425" marR="0" lvl="0" indent="-352425"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Q. What can we do across our institutions in the region to be more successful?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7770DF3F-E9BE-3254-1EC5-3E7095716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7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3010-8A05-C892-ECFB-046B497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Roadmap Implementation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3C2F-CB95-2F83-AF24-65E4C5859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3571" cy="4667250"/>
          </a:xfrm>
        </p:spPr>
        <p:txBody>
          <a:bodyPr>
            <a:normAutofit/>
          </a:bodyPr>
          <a:lstStyle/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Effective Communications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46075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Collaborate to amplify the southern region research message and develop metrics to track.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46075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rgbClr val="21212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Develop b</a:t>
            </a:r>
            <a:r>
              <a:rPr lang="en-US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est practices to engage with our key audiences — funding agencies and major stakeholders.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6075" marR="0" lvl="0" indent="-346075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Train researchers to communicate with the media, funding agencies, etc.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525" indent="-9525">
              <a:buNone/>
            </a:pPr>
            <a:endParaRPr lang="en-US" sz="2400" dirty="0"/>
          </a:p>
          <a:p>
            <a:pPr marL="352425" indent="-352425">
              <a:spcAft>
                <a:spcPts val="600"/>
              </a:spcAft>
              <a:buNone/>
            </a:pPr>
            <a:r>
              <a:rPr lang="en-US" sz="2400" dirty="0"/>
              <a:t>Q. What metrics are useful to track the effectiveness our research communications?</a:t>
            </a:r>
          </a:p>
          <a:p>
            <a:pPr marL="352425" indent="-352425">
              <a:spcAft>
                <a:spcPts val="600"/>
              </a:spcAft>
              <a:buNone/>
            </a:pPr>
            <a:r>
              <a:rPr lang="en-US" sz="2400" dirty="0"/>
              <a:t>Q. What type of training would you like to aid researchers in communicating their science to different audiences?</a:t>
            </a: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7770DF3F-E9BE-3254-1EC5-3E7095716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3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3010-8A05-C892-ECFB-046B497F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Roadmap Implementation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3C2F-CB95-2F83-AF24-65E4C5859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3571" cy="4351338"/>
          </a:xfrm>
        </p:spPr>
        <p:txBody>
          <a:bodyPr>
            <a:normAutofit/>
          </a:bodyPr>
          <a:lstStyle/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3600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3600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marR="0" indent="-2238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Are we missing anything?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7770DF3F-E9BE-3254-1EC5-3E7095716C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05" y="112733"/>
            <a:ext cx="2235361" cy="130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15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651</Words>
  <Application>Microsoft Macintosh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Roadmap Implementation Discussion</vt:lpstr>
      <vt:lpstr>Roadmap Implementation Discussion</vt:lpstr>
      <vt:lpstr>Roadmap Implementation Discussion</vt:lpstr>
      <vt:lpstr>Roadmap Implementation Discussion</vt:lpstr>
      <vt:lpstr>Roadmap Implementation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Allen Thompson</dc:creator>
  <cp:lastModifiedBy>Gary Thompson</cp:lastModifiedBy>
  <cp:revision>12</cp:revision>
  <dcterms:created xsi:type="dcterms:W3CDTF">2022-09-19T15:52:50Z</dcterms:created>
  <dcterms:modified xsi:type="dcterms:W3CDTF">2023-09-12T16:48:25Z</dcterms:modified>
</cp:coreProperties>
</file>