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65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1625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65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DD804-4440-224E-96E5-AFE2991E12B0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B974C-0CA6-0642-91F5-CDC98A6E1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1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Reimagining the </a:t>
            </a:r>
            <a:r>
              <a:rPr lang="en-US"/>
              <a:t>LGU-Industry Relationship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974C-0CA6-0642-91F5-CDC98A6E1E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0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C2D6-C7EB-4056-AD94-3573C92F7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3105D-A636-43AE-A626-C16D0B6B3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F36B1-BDBF-42FE-93BA-2323C2D1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16B-8AB6-4805-A8FB-0A89C2ABCF4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72BE7-8F5C-4E34-8C01-4496B9D6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9E78E-0F45-4DAE-BC84-6C3FCABC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733-2401-43E8-A7DF-14577596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99136-0674-47F5-BBE0-A101B940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C6590-6960-49F8-99C0-8A3E87DCC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5EFD-3665-4C14-B6F1-BB99FCA7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16B-8AB6-4805-A8FB-0A89C2ABCF4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665F-ABD1-4A70-B03E-B0C075FC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7F92F-C786-4F68-8F07-0D579702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733-2401-43E8-A7DF-14577596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5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62B77-A186-4CEB-9EAC-F15934909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7E2E1-1173-473C-9BBC-E316F4528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EDE33-C695-4A4B-A856-6ABCDF04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16B-8AB6-4805-A8FB-0A89C2ABCF4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13EB8-7080-4B88-8F7A-EFB66FFD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7FBC0-D541-4B60-96AB-C777F3C2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733-2401-43E8-A7DF-14577596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2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D288-DA5E-4935-8D99-105048FA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7F73A-500C-482F-A8D1-9CD05A498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145C3-F0E4-4838-B162-236A2BD7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16B-8AB6-4805-A8FB-0A89C2ABCF4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10716-C8EC-49FE-AF73-F184A993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B5096-0C4F-415A-84A3-3A6D2E5B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733-2401-43E8-A7DF-14577596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8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E0E6-D2CB-49AF-A488-A020B1B8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67F4C-25E2-4426-AC02-462A4EDCF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0A6-F87C-4FD6-97B8-49BE4E0B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16B-8AB6-4805-A8FB-0A89C2ABCF4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CFE14-3947-47AC-8FF5-A4974381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8D4B8-D28F-404C-B8F9-4BD3EADC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733-2401-43E8-A7DF-14577596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1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FAF9-B713-4A9C-8B2F-8269B0F2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A5423-A41A-4E9C-948C-187FE85BF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24D88-601B-4051-9111-DC8CF0799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B513F-253D-48E7-ADE5-CE23F68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16B-8AB6-4805-A8FB-0A89C2ABCF4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CF97C-387A-464C-92E4-A94DB885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FE45F-8D02-4F09-B514-AF231D39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733-2401-43E8-A7DF-14577596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23040-0B4F-43F8-9E17-64BD9A88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8F591-0A06-4A3B-B299-F7954ECAC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ABE48-3F29-4166-A058-36245C7E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E828D-AA48-4B1D-9839-32376C23D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7C1B5-24D6-40D4-BF1E-F6960970C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109C3-03F1-446C-A45A-91DE2922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16B-8AB6-4805-A8FB-0A89C2ABCF4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98B47E-9CB6-4B5E-A0C7-DF7712E01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C287F-5B06-49B6-A071-B7939C3B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733-2401-43E8-A7DF-14577596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8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F2984-93CD-4A96-8CF3-041640A8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B8461-6DBB-4511-B073-BF3FD39B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16B-8AB6-4805-A8FB-0A89C2ABCF4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18815-F4D5-4940-ACD9-6585A771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4D772-C45A-445C-AE83-1EDCF945B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733-2401-43E8-A7DF-14577596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6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08158-5B6D-41A9-B558-90EFAD0E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16B-8AB6-4805-A8FB-0A89C2ABCF4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ED16A-5A1E-4E2D-802C-CCF57FE1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F0D92-10AF-447A-8DE9-A4460180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733-2401-43E8-A7DF-14577596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7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0F60-8ED2-48D8-88CF-92624A64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19602-F708-4653-B72C-FD5F9C59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114B0-BDD3-4869-B71C-DE49AB69C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D546B-1AFA-4A3F-B89D-8655C120A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16B-8AB6-4805-A8FB-0A89C2ABCF4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3EA15-A0D3-4763-8ED3-FA6F5566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D81D5-D8E2-4135-A499-4ACEF079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733-2401-43E8-A7DF-14577596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7005C-5BC5-4CDD-BBDC-5A16EBC7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22DD2-5ED0-44F5-935D-0009A0DB6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A178B-327C-4857-B5E5-F44845C82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01067-FDAA-410D-84CF-672EF76D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16B-8AB6-4805-A8FB-0A89C2ABCF4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C23B3-1C62-488F-8931-218D20DE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58637-D2BA-4B43-93CB-7A512D99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90733-2401-43E8-A7DF-14577596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0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F8552-11D7-484A-B3DE-6F5C40CF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0DE24-77A1-4701-9AAB-39F684772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DB94B-5787-40FE-8DCE-10CA5681E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A216B-8AB6-4805-A8FB-0A89C2ABCF49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1F84C-2DAA-47CB-8196-0A6F467B9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32AE3-7A74-4B47-B79C-F9CD2373A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90733-2401-43E8-A7DF-145775963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2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051E-8475-FF89-C959-242E86A2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SAAESD Spring Meeting Schedules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9BD1DD-BFF5-2246-D067-656E0FD62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8643"/>
              </p:ext>
            </p:extLst>
          </p:nvPr>
        </p:nvGraphicFramePr>
        <p:xfrm>
          <a:off x="1962365" y="2106198"/>
          <a:ext cx="8229599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4990">
                  <a:extLst>
                    <a:ext uri="{9D8B030D-6E8A-4147-A177-3AD203B41FA5}">
                      <a16:colId xmlns:a16="http://schemas.microsoft.com/office/drawing/2014/main" val="797138092"/>
                    </a:ext>
                  </a:extLst>
                </a:gridCol>
                <a:gridCol w="3954609">
                  <a:extLst>
                    <a:ext uri="{9D8B030D-6E8A-4147-A177-3AD203B41FA5}">
                      <a16:colId xmlns:a16="http://schemas.microsoft.com/office/drawing/2014/main" val="530511515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2022 – Mini-LG - TX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2030 – Jt. ASRED - AR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21589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2023 – MS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2031 – GA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7124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2024 – Jt. ASRED - KY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2032 – Jt. ASRED – FL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50953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2025 – TN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2033 – VA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02110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2026 – Jt. ASRED - PR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2034 – Jt. ASRED - LA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30345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2027 – VA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2035 – SC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81743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2028 – Jt. ASRED - OK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2036 – Jt. ASRED – AL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04239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2029 – NC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2037 – TX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5349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59AA8DD-1141-6574-1E42-06CCF7B1C8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0" t="29959" r="36437" b="37365"/>
          <a:stretch/>
        </p:blipFill>
        <p:spPr>
          <a:xfrm>
            <a:off x="10077649" y="147551"/>
            <a:ext cx="2103120" cy="14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3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91B13D-4FA9-AF4C-1FD3-91FF5799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0" t="29959" r="36437" b="37365"/>
          <a:stretch/>
        </p:blipFill>
        <p:spPr>
          <a:xfrm>
            <a:off x="9605039" y="147551"/>
            <a:ext cx="2103120" cy="1431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E6D5C4-59AB-25BD-F729-278C6E681F2A}"/>
              </a:ext>
            </a:extLst>
          </p:cNvPr>
          <p:cNvSpPr txBox="1"/>
          <p:nvPr/>
        </p:nvSpPr>
        <p:spPr>
          <a:xfrm>
            <a:off x="777798" y="1935331"/>
            <a:ext cx="10610277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269888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5D1625"/>
                </a:solidFill>
                <a:latin typeface="Copperplate Gothic Bold" panose="020E0705020206020404" pitchFamily="34" charset="77"/>
              </a:rPr>
              <a:t>SAAESD/ASRED Spring Meeting </a:t>
            </a:r>
          </a:p>
          <a:p>
            <a:pPr algn="ctr"/>
            <a:r>
              <a:rPr lang="en-US" sz="4400" dirty="0">
                <a:solidFill>
                  <a:srgbClr val="5D1625"/>
                </a:solidFill>
                <a:latin typeface="Copperplate Gothic Bold" panose="020E0705020206020404" pitchFamily="34" charset="77"/>
              </a:rPr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C8447-984A-2904-A8E5-02464DA7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6" y="147551"/>
            <a:ext cx="1628998" cy="1628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31500-95DC-46E3-FA3D-74760FBA08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18" b="6242"/>
          <a:stretch/>
        </p:blipFill>
        <p:spPr>
          <a:xfrm>
            <a:off x="1069319" y="3314759"/>
            <a:ext cx="10058400" cy="3544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0CDA6F-EBD2-0295-7736-335FC6FF2B55}"/>
              </a:ext>
            </a:extLst>
          </p:cNvPr>
          <p:cNvSpPr txBox="1"/>
          <p:nvPr/>
        </p:nvSpPr>
        <p:spPr>
          <a:xfrm>
            <a:off x="4030669" y="388665"/>
            <a:ext cx="4151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March 25-29, 2024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Lexington, KY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A2CF9-9C88-9F28-EB4B-889F92B35E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260" r="36429" b="10103"/>
          <a:stretch/>
        </p:blipFill>
        <p:spPr>
          <a:xfrm>
            <a:off x="8523169" y="0"/>
            <a:ext cx="3657600" cy="30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9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5BD3A-F740-3C84-1096-30AE39344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88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11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100</Words>
  <Application>Microsoft Macintosh PowerPoint</Application>
  <PresentationFormat>Widescreen</PresentationFormat>
  <Paragraphs>23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Copperplate Gothic Bold</vt:lpstr>
      <vt:lpstr>Office Theme</vt:lpstr>
      <vt:lpstr>SAAESD Spring Meeting Schedules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Gary Thompson</cp:lastModifiedBy>
  <cp:revision>15</cp:revision>
  <dcterms:created xsi:type="dcterms:W3CDTF">2022-04-22T17:07:45Z</dcterms:created>
  <dcterms:modified xsi:type="dcterms:W3CDTF">2023-09-14T16:08:00Z</dcterms:modified>
</cp:coreProperties>
</file>