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61" r:id="rId4"/>
    <p:sldId id="265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F998-563B-6421-CC53-8E3950B7E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21E91-C327-6EDB-8A9E-B9C37303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6374-02EF-EC14-7FBB-0E68FF86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5FE4-5D2A-6147-9117-E03ACB32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9782D-D3F6-BC06-997D-60246F53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3250-F75D-6B13-D659-F442E2D2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AC9D1-FF45-424B-6A5D-DDCA76A6E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C48B8-F2A2-8E88-4BF0-5144B1DD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37899-29D4-8807-B91B-78BCFC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E92F5-1235-8C2A-E543-42D8AA5A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7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F2B25-8365-9E1C-53BB-CF64A2AB4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1AD00-7081-17DC-FA17-9D4EC1DB7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0932D-841A-7CF5-5A11-C24049E4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4A89C-FA51-68E3-C16A-72B2F7B8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700F-5BE2-0F6C-93B6-4347481D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BE5A-1949-AA22-40AE-531EE3A8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4AB1-A392-ACFB-EBB6-2F132E8C2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8DAD9-BA10-4468-6F47-95BB488C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2C4B7-73B8-6880-D933-BB4232FC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B066D-3F20-53AA-9297-FBDCB02A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2F47-6AB3-6FF3-1D7F-0D34DA7A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9A5D4-DF9B-9173-C34F-53A44AE3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8B423-FDC3-F8DD-7F9E-F41B8427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05BF5-0689-608A-6668-5266E04F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6C6C6-DC94-8470-30AF-00CB9C13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4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4C7F-2C24-D6E8-6A18-C6D1E70E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5E0E1-3C74-68EA-A5E9-FD4291DE9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15A63-2BA5-8B9E-955C-71457BC0C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0C9B6-1C4D-F01D-D50F-B67F9ED3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21C20-CD78-DBC6-E279-A97D4154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95BEF-37CC-DCA3-65C8-DA2A3F6A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4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650C-A638-AA73-F798-91767D05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03F45-0B4F-13EA-1B90-D6C3A9E6E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5EA0F-E769-3F7D-682A-F7512FAF0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17223-4E32-9BBF-DF44-153BC6536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3B6C9-1BE3-3450-DBA1-C72D0C870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947EF-4B62-F733-43A8-E5245A48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DC9F9-3F2F-1277-0281-83D57ED7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60DD6-B703-D5B3-0F5E-83BC9702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1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6C2A-E502-D73B-AAFC-B5E74D65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54BF-4B39-0636-3CCA-9C63A667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AD1E8-27F9-EF80-72CD-1E51B6F3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C658-590F-67B5-D5B6-24667ADC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BBC79-F7CD-1D39-FAB5-7DE61992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3739F-1427-B674-04C7-716F54A0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A3456-9F2E-D2B6-79D8-6888BB9A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4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FE44-FA66-D5F2-7992-C9218A07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CDE73-E89A-CAF3-E5AC-06742F705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68114-D0C7-925D-FD4F-18F7D203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4E973-EB9B-9643-F825-09CA529D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3D384-8E1C-BD21-14B1-DB57844E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B64A3-F587-D6F0-20C5-F9E49535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6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64A4-3D46-4E07-0DFB-23B7860B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81ABE-8CF9-EC43-E15B-D417BCDD2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3B927-0CCF-8286-9C9B-9B0C29F9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EEFED-0049-CB4C-94ED-D2634836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D4410-4C0D-99E3-F613-58FB99F9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D8C76-B58D-7EB2-3D7F-EEB276E8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F35BD3-00F9-0436-3CAF-6B085D4D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8C11F-2C0A-3A0B-7591-D104E83EF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9B789-61F3-6EC8-1195-6B494E038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17BD7-7930-744C-B381-50BA8449099A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6C00E-736E-5F10-7A9E-8D1693D02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B00FC-FBE1-14D1-C07D-6E54F9F4F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D2A7-7F3B-EA4E-B51F-34AB33C0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igh angle view of a road&#10;&#10;Description automatically generated with medium confidence">
            <a:extLst>
              <a:ext uri="{FF2B5EF4-FFF2-40B4-BE49-F238E27FC236}">
                <a16:creationId xmlns:a16="http://schemas.microsoft.com/office/drawing/2014/main" id="{D3BC107A-DDEE-1562-B2D0-B77E67279E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1" name="Picture 10" descr="A picture containing grass, outdoor, sky, dirt&#10;&#10;Description automatically generated">
            <a:extLst>
              <a:ext uri="{FF2B5EF4-FFF2-40B4-BE49-F238E27FC236}">
                <a16:creationId xmlns:a16="http://schemas.microsoft.com/office/drawing/2014/main" id="{161DB2A7-16EA-15A7-9C35-D7FDEAA7C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Content Placeholder 4" descr="A picture containing grass, outdoor, scene, way&#10;&#10;Description automatically generated">
            <a:extLst>
              <a:ext uri="{FF2B5EF4-FFF2-40B4-BE49-F238E27FC236}">
                <a16:creationId xmlns:a16="http://schemas.microsoft.com/office/drawing/2014/main" id="{6D39B6E9-7ABC-8C49-6734-A8664AD57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Picture 6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5130141C-07A0-7B38-87BC-BFF19F3B4B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D7510-5BA1-4755-B41E-55942B849C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2081585"/>
            <a:ext cx="2743200" cy="26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8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outdoor, red&#10;&#10;Description automatically generated">
            <a:extLst>
              <a:ext uri="{FF2B5EF4-FFF2-40B4-BE49-F238E27FC236}">
                <a16:creationId xmlns:a16="http://schemas.microsoft.com/office/drawing/2014/main" id="{E040B24A-9B65-3D06-2A58-C68F33C6C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19" name="Picture 18" descr="A small island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42F3CB0D-057E-5FA5-EAF8-47EEA6F3C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rot="10800000"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11" name="Picture 10" descr="A picture containing outdoor, grass, empty&#10;&#10;Description automatically generated">
            <a:extLst>
              <a:ext uri="{FF2B5EF4-FFF2-40B4-BE49-F238E27FC236}">
                <a16:creationId xmlns:a16="http://schemas.microsoft.com/office/drawing/2014/main" id="{81C381B4-FA4D-CE56-16F3-D7A5EE09F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rot="10800000"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7" name="Picture 16" descr="A picture containing ground, sky, outdoor, dirt&#10;&#10;Description automatically generated">
            <a:extLst>
              <a:ext uri="{FF2B5EF4-FFF2-40B4-BE49-F238E27FC236}">
                <a16:creationId xmlns:a16="http://schemas.microsoft.com/office/drawing/2014/main" id="{153CC7FF-4346-5AC6-49BA-29EE19546A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pic>
        <p:nvPicPr>
          <p:cNvPr id="10" name="Content Placeholder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22E6366B-917A-48B9-437B-5A175BD3A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00386" y="182120"/>
            <a:ext cx="3826711" cy="31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2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floor, indoor, green, building&#10;&#10;Description automatically generated">
            <a:extLst>
              <a:ext uri="{FF2B5EF4-FFF2-40B4-BE49-F238E27FC236}">
                <a16:creationId xmlns:a16="http://schemas.microsoft.com/office/drawing/2014/main" id="{3345DFD1-F5A2-8936-5B1A-0EA5589715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F587257-215F-9141-4782-8879481F8A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10800000"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Content Placeholder 7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87B9DD50-519C-7ABC-0311-8BB0E3889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 rot="10800000"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40A1-644C-6629-9B27-DA2F4B10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Cotton Winter Nursery (CWN)</a:t>
            </a:r>
          </a:p>
        </p:txBody>
      </p:sp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F796491-9F47-52CF-12A1-2B4FE6D25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58" y="2016962"/>
            <a:ext cx="10759857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914F8-EF5F-8814-0936-4C66F61F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CottonGen</a:t>
            </a:r>
            <a:endParaRPr lang="en-US" dirty="0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1497F7A9-D3C7-200B-C5A2-E1540E6CE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888250"/>
            <a:ext cx="8686800" cy="4866781"/>
          </a:xfrm>
        </p:spPr>
      </p:pic>
    </p:spTree>
    <p:extLst>
      <p:ext uri="{BB962C8B-B14F-4D97-AF65-F5344CB8AC3E}">
        <p14:creationId xmlns:p14="http://schemas.microsoft.com/office/powerpoint/2010/main" val="4209343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</Words>
  <Application>Microsoft Macintosh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Cotton Winter Nursery (CWN)</vt:lpstr>
      <vt:lpstr>CottonGen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Allen Thompson</dc:creator>
  <cp:lastModifiedBy>Gary Allen Thompson</cp:lastModifiedBy>
  <cp:revision>7</cp:revision>
  <dcterms:created xsi:type="dcterms:W3CDTF">2022-05-10T20:34:07Z</dcterms:created>
  <dcterms:modified xsi:type="dcterms:W3CDTF">2022-05-11T20:30:34Z</dcterms:modified>
</cp:coreProperties>
</file>