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74"/>
  </p:normalViewPr>
  <p:slideViewPr>
    <p:cSldViewPr snapToGrid="0">
      <p:cViewPr varScale="1">
        <p:scale>
          <a:sx n="119" d="100"/>
          <a:sy n="119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BEC96-223C-4322-BE91-2B0212830C62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A088F-C22B-49C9-8609-E5B915021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9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A088F-C22B-49C9-8609-E5B9150218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6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522B-9CF7-4997-9071-57071A606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732295"/>
            <a:ext cx="8915399" cy="30841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dirty="0"/>
              <a:t>ultistate 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dirty="0"/>
              <a:t>esearch 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dirty="0"/>
              <a:t>ommittee</a:t>
            </a:r>
            <a:br>
              <a:rPr lang="en-US" dirty="0"/>
            </a:br>
            <a:r>
              <a:rPr lang="en-US" dirty="0"/>
              <a:t> </a:t>
            </a:r>
            <a:r>
              <a:rPr lang="en-US" sz="4900" dirty="0"/>
              <a:t>Procedural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70061-70F6-4572-9CFF-4AA41522F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625788"/>
            <a:ext cx="8915399" cy="2069480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August 6</a:t>
            </a:r>
            <a:r>
              <a:rPr lang="en-US" sz="2100" baseline="30000" dirty="0"/>
              <a:t>th</a:t>
            </a:r>
            <a:r>
              <a:rPr lang="en-US" sz="2100" dirty="0"/>
              <a:t> NIFA memo eliminated NIFA approvals for MRPs, NRSPs, and Rapid Response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Opportunity to strengthen our MRC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0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2F66-C32A-4660-B85F-3782AEE8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3727"/>
          </a:xfrm>
        </p:spPr>
        <p:txBody>
          <a:bodyPr/>
          <a:lstStyle/>
          <a:p>
            <a:pPr algn="ctr"/>
            <a:r>
              <a:rPr lang="en-US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5E0ED-C7A1-4ED4-B1C8-4FDDD498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82689"/>
            <a:ext cx="8915400" cy="474605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SAAESD policy: MRC composed of 5 members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Only 4 members in recent years</a:t>
            </a:r>
          </a:p>
          <a:p>
            <a:pPr lvl="2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One member rotating off in 2021 – leaves 3 members</a:t>
            </a:r>
          </a:p>
          <a:p>
            <a:pPr lvl="1"/>
            <a:r>
              <a:rPr lang="en-US" sz="2400" dirty="0"/>
              <a:t>SERA Review Committee (SRC)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2 SAAESD members - 2 ASRED members - 2 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0000"/>
                </a:solidFill>
              </a:rPr>
              <a:t>Propose the 2 SAAESD members on the SRC also serve on the MRC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Goal: improve linkage between MRC and SRC</a:t>
            </a:r>
          </a:p>
        </p:txBody>
      </p:sp>
    </p:spTree>
    <p:extLst>
      <p:ext uri="{BB962C8B-B14F-4D97-AF65-F5344CB8AC3E}">
        <p14:creationId xmlns:p14="http://schemas.microsoft.com/office/powerpoint/2010/main" val="35441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CC92-39C4-48CD-9920-57BA926F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E6B0-A1D6-40D9-A108-E286770A6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2132"/>
            <a:ext cx="8915400" cy="510988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Propose MRC meet 4-times per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Goal: increase transparency and standardize practices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meeting minutes shared on the SAAESD website</a:t>
            </a:r>
          </a:p>
          <a:p>
            <a:pPr lvl="2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provide proposal writing committees with firm target dates 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Goal: improve discussion about new or existing projects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evaluate “requests to write”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evaluate project proposals </a:t>
            </a:r>
          </a:p>
          <a:p>
            <a:pPr lvl="2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conduct mid-term reviews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1 meeting face-to-face and 3 meetings virtual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4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F30A5-2561-4094-A6D2-FA4046F4C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9797" y="581469"/>
            <a:ext cx="5043279" cy="62768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/>
              <a:t>Winter meeting (January/February)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Evaluate “Requests to Write” Proposals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SAC reports from NIMSS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Conduct mid-term reviews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Spring meeting (March/April)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i="1" dirty="0">
                <a:solidFill>
                  <a:srgbClr val="FF0000"/>
                </a:solidFill>
              </a:rPr>
              <a:t>In-person at SAAESD Spring Meeting</a:t>
            </a:r>
            <a:endParaRPr lang="en-US" sz="2000" i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Excellence in Multistate Research nominations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expiring project notifications for upcoming year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edits/revisions to proposals and make final decisions for proposals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Report to directors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Conduct mid-term reviews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22496-E314-4365-B973-CEEFD767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6" y="581469"/>
            <a:ext cx="4680955" cy="613732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/>
              <a:t>Summer Meeting (July)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proposals </a:t>
            </a:r>
            <a:r>
              <a:rPr lang="en-US" i="1" dirty="0">
                <a:solidFill>
                  <a:srgbClr val="FF0000"/>
                </a:solidFill>
              </a:rPr>
              <a:t>(primary meeting)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SERA Review Committee update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Conduct mid-term reviews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/>
              <a:t>Fall meeting (October)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Evaluate “Request to Write Proposals” and project renewal intents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primary meeting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Conduct mid-term reviews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SAC reports from NIMSS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Review expiring project notifications for the upcoming year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0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1C125B-D38E-4ED0-8C68-7B5D8322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A9725-AE08-4ED9-BDC8-DAACFA18B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5920"/>
            <a:ext cx="8915400" cy="475488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Propose a concise timeline for proposal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elimination of NIFA approvals shortens the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gives the writing committees more time for proposal development </a:t>
            </a:r>
          </a:p>
          <a:p>
            <a:pPr lvl="1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clarifies expectations for directors and administrative advisors</a:t>
            </a:r>
          </a:p>
          <a:p>
            <a:r>
              <a:rPr lang="en-US" sz="2400" dirty="0"/>
              <a:t>Goal: standardized the timeline across all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5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9EADB8-8814-468B-90F9-F33405E3C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167" y="344247"/>
            <a:ext cx="9241365" cy="651913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u="sng" dirty="0"/>
              <a:t>Calendar year prior to project initiation</a:t>
            </a:r>
            <a:endParaRPr lang="en-US" sz="19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September 30</a:t>
            </a:r>
            <a:r>
              <a:rPr lang="en-US" sz="1500" dirty="0"/>
              <a:t>: Writing Committee submits a “request to write a proposal” in NIMSS </a:t>
            </a:r>
          </a:p>
          <a:p>
            <a:pPr marL="576263" lvl="1" indent="-1190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Administrative Advisor (AA) assigned</a:t>
            </a:r>
          </a:p>
          <a:p>
            <a:pPr marL="576263" lvl="1" indent="-1190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Effective 2021, renewed S-projects can retain the same number designation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October</a:t>
            </a:r>
            <a:r>
              <a:rPr lang="en-US" sz="1500" dirty="0"/>
              <a:t>: MRC meets to review “Request to Write”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October 30</a:t>
            </a:r>
            <a:r>
              <a:rPr lang="en-US" sz="1500" dirty="0"/>
              <a:t>: Begin to upload the remainder of the proposal sections in NIMSS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u="sng" dirty="0"/>
              <a:t>Project Initiation Year</a:t>
            </a:r>
            <a:r>
              <a:rPr lang="en-US" sz="1900" u="sng" dirty="0"/>
              <a:t> </a:t>
            </a:r>
            <a:endParaRPr lang="en-US" sz="19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March 15</a:t>
            </a:r>
            <a:r>
              <a:rPr lang="en-US" sz="1500" dirty="0"/>
              <a:t>: Final Project Proposal due in NIMSS </a:t>
            </a:r>
          </a:p>
          <a:p>
            <a:pPr marL="576263" lvl="1" indent="-1190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List of five or more suggested peer reviewers</a:t>
            </a:r>
          </a:p>
          <a:p>
            <a:pPr marL="576263" lvl="1" indent="-1190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SAAESD invites participants to the project via NIMSS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March 30</a:t>
            </a:r>
            <a:r>
              <a:rPr lang="en-US" sz="1500" dirty="0"/>
              <a:t>: SAAESD sends the proposal for peer review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May 15</a:t>
            </a:r>
            <a:r>
              <a:rPr lang="en-US" sz="1500" dirty="0"/>
              <a:t>: Peer reviews sent to AA and writing committee 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June 15</a:t>
            </a:r>
            <a:r>
              <a:rPr lang="en-US" sz="1500" dirty="0"/>
              <a:t>: Writing committee responds to peer reviews, edits proposal, and uploads into NIMSS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July</a:t>
            </a:r>
            <a:r>
              <a:rPr lang="en-US" sz="1500" dirty="0"/>
              <a:t>: MRC meets to review project proposals </a:t>
            </a:r>
            <a:r>
              <a:rPr lang="en-US" sz="1500" i="1" dirty="0"/>
              <a:t>(last chance for an October 1 start date)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August</a:t>
            </a:r>
            <a:r>
              <a:rPr lang="en-US" sz="1500" dirty="0"/>
              <a:t>: Writing committee responds to MRC review and uploads edited proposal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September</a:t>
            </a:r>
            <a:r>
              <a:rPr lang="en-US" sz="1500" dirty="0"/>
              <a:t>: SAAESD reviews all revisions and makes any remaining project decisions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September 30</a:t>
            </a:r>
            <a:r>
              <a:rPr lang="en-US" sz="1500" dirty="0"/>
              <a:t>: Old projects expire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1" dirty="0"/>
              <a:t>October 1</a:t>
            </a:r>
            <a:r>
              <a:rPr lang="en-US" sz="1500" dirty="0"/>
              <a:t>: New projects begin</a:t>
            </a:r>
          </a:p>
          <a:p>
            <a:pPr lvl="0"/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8839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</TotalTime>
  <Words>493</Words>
  <Application>Microsoft Macintosh PowerPoint</Application>
  <PresentationFormat>Widescreen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Wingdings 3</vt:lpstr>
      <vt:lpstr>Wisp</vt:lpstr>
      <vt:lpstr>Multistate  Research  Committee  Procedural Changes</vt:lpstr>
      <vt:lpstr>Membership</vt:lpstr>
      <vt:lpstr>Meetings</vt:lpstr>
      <vt:lpstr>PowerPoint Presentation</vt:lpstr>
      <vt:lpstr>Timeline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MRC Procedural Changes</dc:title>
  <dc:creator>Cindy Morley</dc:creator>
  <cp:lastModifiedBy>Gary Allen Thompson</cp:lastModifiedBy>
  <cp:revision>12</cp:revision>
  <dcterms:created xsi:type="dcterms:W3CDTF">2021-09-09T19:48:03Z</dcterms:created>
  <dcterms:modified xsi:type="dcterms:W3CDTF">2021-09-09T22:52:11Z</dcterms:modified>
</cp:coreProperties>
</file>