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0E4FD-E305-A049-9109-F3D642167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4F2806-3F0D-2B4B-BEDC-8EDDD64AE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A329D-2185-6C42-ACFF-D73C2B2A2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A33C-20AB-BE49-A45F-3E397015F647}" type="datetimeFigureOut">
              <a:rPr lang="en-US" smtClean="0"/>
              <a:t>9/21/21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D06B4-490D-254A-AE5F-07952E06A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4D2AD-74B8-8941-94AE-0EE30D6A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9D48-C4CF-B541-98E9-99CDE734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8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03230-2856-F046-8A61-E20BFF64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4ECE6A-D593-E842-B55E-0A0BACB78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F6C03-A23D-4841-B990-7746BEC9A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A33C-20AB-BE49-A45F-3E397015F647}" type="datetimeFigureOut">
              <a:rPr lang="en-US" smtClean="0"/>
              <a:t>9/21/21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9B153-A404-2E4F-A843-178DCEDC6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F6F72-02B7-9844-A4A6-95B8148CE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9D48-C4CF-B541-98E9-99CDE734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5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6068C8-CD04-8444-BB34-51CB8CDE9B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62D3B2-7AEF-D346-886E-F4A831BE4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156A7-9104-D646-A7D8-6A504786B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A33C-20AB-BE49-A45F-3E397015F647}" type="datetimeFigureOut">
              <a:rPr lang="en-US" smtClean="0"/>
              <a:t>9/21/21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9C929-6E6C-A745-8066-18E5FBCB7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757D6-9B6E-F647-A3B2-A242D1679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9D48-C4CF-B541-98E9-99CDE734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0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F8FB9-48CA-DC4F-9253-68C9BB190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224D5-18DA-D741-A2DD-DC951CE78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4A925-C283-734F-9AAF-E11BF64BF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A33C-20AB-BE49-A45F-3E397015F647}" type="datetimeFigureOut">
              <a:rPr lang="en-US" smtClean="0"/>
              <a:t>9/21/21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B8F48-1288-D343-880D-8395232E0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088F8-C8B6-F948-88C2-540864078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9D48-C4CF-B541-98E9-99CDE734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9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7BF8D-61BC-2444-9FE4-0B2D2F6F6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B43C0-4D84-5F49-B0D8-B38672E83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C5E95-4661-064A-9C55-10065671F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A33C-20AB-BE49-A45F-3E397015F647}" type="datetimeFigureOut">
              <a:rPr lang="en-US" smtClean="0"/>
              <a:t>9/21/21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C040-F1EA-A44D-9112-D8C17ABEA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B1341-CD62-7143-A397-510ACC256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9D48-C4CF-B541-98E9-99CDE734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8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EF66C-78B7-044C-9BE7-65C41C7AC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BB8D5-E88D-AF41-A768-57D06571C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AB610-4B32-1543-BD0D-A1BDEA463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EE5DE-6551-594A-9B58-57E1769A3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A33C-20AB-BE49-A45F-3E397015F647}" type="datetimeFigureOut">
              <a:rPr lang="en-US" smtClean="0"/>
              <a:t>9/21/21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86C2A-675D-6C45-8069-C4B5A888B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B2E4D-60D1-8D44-9505-B0AEBABCC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9D48-C4CF-B541-98E9-99CDE734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5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DF960-9DDE-494F-93EE-95BB4FE4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6EC71-29E9-774F-B025-59C6BADA4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7153D1-90CC-E148-97AA-65D0FEE00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3E01B0-CF1E-C74E-8C30-E10646998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88B2C2-31D8-4746-BAC7-C4CD35E6B7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531C05-1EAF-AB4F-A0CE-35FA00A41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A33C-20AB-BE49-A45F-3E397015F647}" type="datetimeFigureOut">
              <a:rPr lang="en-US" smtClean="0"/>
              <a:t>9/21/21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47AEB1-01FE-AE45-9F8A-235E7CEB8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2C2F6D-0AC8-BE40-BB63-C1CD6126B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9D48-C4CF-B541-98E9-99CDE734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9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D61AD-BA03-8A4A-B3B8-1E65043BB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BBBDD-E093-FF41-A5D3-E318AA4A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A33C-20AB-BE49-A45F-3E397015F647}" type="datetimeFigureOut">
              <a:rPr lang="en-US" smtClean="0"/>
              <a:t>9/21/21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2C54E8-99B2-9A4C-8102-42A2163AC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91D13-F13E-3243-B9FE-EA255B250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9D48-C4CF-B541-98E9-99CDE734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2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3A8550-05E2-634F-9C0E-5D4F7F9E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A33C-20AB-BE49-A45F-3E397015F647}" type="datetimeFigureOut">
              <a:rPr lang="en-US" smtClean="0"/>
              <a:t>9/21/21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08626D-DA78-4547-97E2-F2E53F88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69D52-C93A-284D-815B-B3A2BA39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9D48-C4CF-B541-98E9-99CDE734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6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574A0-C723-5849-B039-06BA1B5B6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62ED5-06C6-C64A-A125-18A2DDAE3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9E607-B972-0C40-839F-044943785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CF702-BBA0-624A-8190-3858E40F1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A33C-20AB-BE49-A45F-3E397015F647}" type="datetimeFigureOut">
              <a:rPr lang="en-US" smtClean="0"/>
              <a:t>9/21/21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8412F-6631-EB4C-AC73-E72C81C8A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F198F-0D18-F846-BB68-731801F8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9D48-C4CF-B541-98E9-99CDE734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9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1E2AE-6489-A349-A8BB-0E7C1E6F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9FD0ED-729A-9D4A-AD14-2D8FC25CE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A2D777-EBF8-0B4F-878E-597B099CC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FE4F6-85BD-2844-A2F2-ED90E7DCB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A33C-20AB-BE49-A45F-3E397015F647}" type="datetimeFigureOut">
              <a:rPr lang="en-US" smtClean="0"/>
              <a:t>9/21/21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DAE2E-5BB4-424F-9CF4-C3898A448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3852E-D8E3-E244-B032-9BEF3E4A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9D48-C4CF-B541-98E9-99CDE734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7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9B4A1F-50C6-3142-8420-F225E19E2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CFDB7-7F06-6845-8136-02DDD0521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7DFED-FA6E-D648-BD32-58DD6EDC8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DA33C-20AB-BE49-A45F-3E397015F647}" type="datetimeFigureOut">
              <a:rPr lang="en-US" smtClean="0"/>
              <a:t>9/21/21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13DE1-576B-2045-B217-0AD05975D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5D137-089A-184C-AF94-532801D3F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B9D48-C4CF-B541-98E9-99CDE734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0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C3A9B8-1445-084E-B475-221596B44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05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4C075-29E0-5847-8378-4AB26E065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US" b="1" dirty="0"/>
              <a:t>Southern Mini Land-grant Meeting </a:t>
            </a:r>
            <a:br>
              <a:rPr lang="en-US" sz="4000" b="1" dirty="0"/>
            </a:br>
            <a:r>
              <a:rPr lang="en-US" sz="3600" b="1" i="1" dirty="0">
                <a:solidFill>
                  <a:srgbClr val="002060"/>
                </a:solidFill>
              </a:rPr>
              <a:t>SAAESD Joint Sessions – Strategic Alliances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FFA6A17-AE47-5D4F-A0E2-6C58AB13BA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014292"/>
              </p:ext>
            </p:extLst>
          </p:nvPr>
        </p:nvGraphicFramePr>
        <p:xfrm>
          <a:off x="838200" y="1794553"/>
          <a:ext cx="10534650" cy="473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3" imgW="7543800" imgH="3390900" progId="Excel.Sheet.12">
                  <p:embed/>
                </p:oleObj>
              </mc:Choice>
              <mc:Fallback>
                <p:oleObj name="Worksheet" r:id="rId3" imgW="7543800" imgH="3390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794553"/>
                        <a:ext cx="10534650" cy="473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1480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11</Words>
  <Application>Microsoft Macintosh PowerPoint</Application>
  <PresentationFormat>Widescreen</PresentationFormat>
  <Paragraphs>1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Worksheet</vt:lpstr>
      <vt:lpstr>PowerPoint Presentation</vt:lpstr>
      <vt:lpstr>Southern Mini Land-grant Meeting  SAAESD Joint Sessions – Strategic Alliances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Allen Thompson</dc:creator>
  <cp:lastModifiedBy>Gary Allen Thompson</cp:lastModifiedBy>
  <cp:revision>5</cp:revision>
  <dcterms:created xsi:type="dcterms:W3CDTF">2021-09-20T17:21:00Z</dcterms:created>
  <dcterms:modified xsi:type="dcterms:W3CDTF">2021-09-21T15:07:51Z</dcterms:modified>
</cp:coreProperties>
</file>