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8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51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0284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99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55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3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79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5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5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2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75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2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2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5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5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704CE-17C4-4B72-B29E-BFB3A2B30133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33FA1-44CE-449F-AE68-0EAEFABEF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616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ra-saes.org/nimss-manual" TargetMode="External"/><Relationship Id="rId2" Type="http://schemas.openxmlformats.org/officeDocument/2006/relationships/hyperlink" Target="mailto:cmorley@uark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0599" y="3278982"/>
            <a:ext cx="7670800" cy="1651317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>
                    <a:lumMod val="95000"/>
                  </a:schemeClr>
                </a:solidFill>
              </a:rPr>
              <a:t>The Ins and Outs of NIMSS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59" y="792844"/>
            <a:ext cx="3033681" cy="203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97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What is </a:t>
            </a:r>
            <a:r>
              <a:rPr lang="en-US" sz="4000" dirty="0" err="1"/>
              <a:t>nimss</a:t>
            </a:r>
            <a:r>
              <a:rPr lang="en-US" sz="40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208095"/>
            <a:ext cx="10041571" cy="3860801"/>
          </a:xfrm>
        </p:spPr>
        <p:txBody>
          <a:bodyPr>
            <a:noAutofit/>
          </a:bodyPr>
          <a:lstStyle/>
          <a:p>
            <a:r>
              <a:rPr lang="en-US" dirty="0"/>
              <a:t>National Ag Experiment Station (AES) work-flow database</a:t>
            </a:r>
          </a:p>
          <a:p>
            <a:r>
              <a:rPr lang="en-US" dirty="0"/>
              <a:t>All policies and procedures developed by the AES system </a:t>
            </a:r>
          </a:p>
          <a:p>
            <a:pPr lvl="1"/>
            <a:r>
              <a:rPr lang="en-US" sz="1800" dirty="0"/>
              <a:t>Funded via NRSP1 OTT Hatch MRF</a:t>
            </a:r>
          </a:p>
          <a:p>
            <a:pPr lvl="1"/>
            <a:r>
              <a:rPr lang="en-US" sz="1800" dirty="0"/>
              <a:t>Managed by ESCOP, via NRSP1 Management Committee</a:t>
            </a:r>
          </a:p>
          <a:p>
            <a:pPr lvl="1"/>
            <a:r>
              <a:rPr lang="en-US" sz="1800" dirty="0"/>
              <a:t>National and regional multistate guidelines</a:t>
            </a:r>
          </a:p>
          <a:p>
            <a:pPr lvl="1"/>
            <a:r>
              <a:rPr lang="en-US" sz="1800" dirty="0"/>
              <a:t>Input from NIFA</a:t>
            </a:r>
          </a:p>
          <a:p>
            <a:r>
              <a:rPr lang="en-US" dirty="0"/>
              <a:t>Not owned or operated by NIFA, although they do administrative reviews of  multistate research projects and AES participants in NIMSS</a:t>
            </a:r>
          </a:p>
          <a:p>
            <a:r>
              <a:rPr lang="en-US" dirty="0"/>
              <a:t>Certain data fields transfer into </a:t>
            </a:r>
            <a:r>
              <a:rPr lang="en-US" dirty="0" err="1"/>
              <a:t>REEport</a:t>
            </a:r>
            <a:r>
              <a:rPr lang="en-US" dirty="0"/>
              <a:t> overnight, but they are ultimately two distinct systems</a:t>
            </a:r>
          </a:p>
          <a:p>
            <a:pPr lvl="1"/>
            <a:r>
              <a:rPr lang="en-US" sz="1800" dirty="0"/>
              <a:t>NIMSS = Multistate Efforts</a:t>
            </a:r>
          </a:p>
          <a:p>
            <a:pPr lvl="1"/>
            <a:r>
              <a:rPr lang="en-US" sz="1800" dirty="0" err="1"/>
              <a:t>REEport</a:t>
            </a:r>
            <a:r>
              <a:rPr lang="en-US" sz="1800" dirty="0"/>
              <a:t> = Individual State Efforts</a:t>
            </a:r>
          </a:p>
          <a:p>
            <a:pPr lvl="1"/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0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68950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NIMSS user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552353"/>
            <a:ext cx="9905998" cy="5000847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Public</a:t>
            </a:r>
            <a:r>
              <a:rPr lang="en-US" sz="2800" dirty="0"/>
              <a:t> – View only (www.nimss.org)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General users/project participants </a:t>
            </a:r>
            <a:r>
              <a:rPr lang="en-US" sz="2800" dirty="0"/>
              <a:t>– Most actions completed for them by their station or Regional System Admin (RSA)</a:t>
            </a:r>
            <a:br>
              <a:rPr lang="en-US" sz="2800" dirty="0"/>
            </a:br>
            <a:endParaRPr lang="en-US" sz="2200" dirty="0"/>
          </a:p>
          <a:p>
            <a:r>
              <a:rPr lang="en-US" sz="2800" b="1" dirty="0"/>
              <a:t>Project editors </a:t>
            </a:r>
            <a:r>
              <a:rPr lang="en-US" sz="2800" dirty="0"/>
              <a:t>– Access to upload reports and new proposals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Administrative advisors (AAs) </a:t>
            </a:r>
            <a:r>
              <a:rPr lang="en-US" sz="2800" dirty="0"/>
              <a:t>– Same access as editors, but also can assign editors, approve reports, authorize meetings</a:t>
            </a:r>
            <a:br>
              <a:rPr lang="en-US" sz="2800" dirty="0"/>
            </a:br>
            <a:endParaRPr lang="en-US" sz="2800" dirty="0"/>
          </a:p>
          <a:p>
            <a:r>
              <a:rPr lang="en-US" sz="2800" b="1" dirty="0"/>
              <a:t>Station directors (SDs) – </a:t>
            </a:r>
            <a:r>
              <a:rPr lang="en-US" sz="2800" dirty="0"/>
              <a:t>Same AA access as AAs at their station, plus access to edit participation at their stations</a:t>
            </a:r>
          </a:p>
        </p:txBody>
      </p:sp>
    </p:spTree>
    <p:extLst>
      <p:ext uri="{BB962C8B-B14F-4D97-AF65-F5344CB8AC3E}">
        <p14:creationId xmlns:p14="http://schemas.microsoft.com/office/powerpoint/2010/main" val="176760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933" y="394998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NIMSS user Types,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333" y="1660206"/>
            <a:ext cx="10522267" cy="4476434"/>
          </a:xfrm>
        </p:spPr>
        <p:txBody>
          <a:bodyPr>
            <a:noAutofit/>
          </a:bodyPr>
          <a:lstStyle/>
          <a:p>
            <a:r>
              <a:rPr lang="en-US" sz="2000" b="1" dirty="0"/>
              <a:t>NIFA Users </a:t>
            </a:r>
            <a:r>
              <a:rPr lang="en-US" sz="2000" dirty="0"/>
              <a:t>– Approve NRSPs and regional research projects (NC, NE, S, and W-type projects) and associated participants</a:t>
            </a:r>
          </a:p>
          <a:p>
            <a:r>
              <a:rPr lang="en-US" sz="2000" b="1" dirty="0"/>
              <a:t>Regional System Administrators (RSAs)</a:t>
            </a:r>
          </a:p>
          <a:p>
            <a:pPr lvl="1"/>
            <a:r>
              <a:rPr lang="en-US" dirty="0"/>
              <a:t>Dave, Chris, Cindy, and Bret</a:t>
            </a:r>
          </a:p>
          <a:p>
            <a:pPr lvl="1"/>
            <a:r>
              <a:rPr lang="en-US" dirty="0"/>
              <a:t>Complete front-end NIMSS access</a:t>
            </a:r>
          </a:p>
          <a:p>
            <a:pPr lvl="1"/>
            <a:r>
              <a:rPr lang="en-US" dirty="0"/>
              <a:t>Can log in as ANY user</a:t>
            </a:r>
          </a:p>
        </p:txBody>
      </p:sp>
    </p:spTree>
    <p:extLst>
      <p:ext uri="{BB962C8B-B14F-4D97-AF65-F5344CB8AC3E}">
        <p14:creationId xmlns:p14="http://schemas.microsoft.com/office/powerpoint/2010/main" val="131390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NIMSS Users here today?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Which NIMSS user types are here today?</a:t>
            </a:r>
          </a:p>
          <a:p>
            <a:r>
              <a:rPr lang="en-US" sz="2800" dirty="0"/>
              <a:t>Logging into NIMSS and resetting your password</a:t>
            </a:r>
          </a:p>
          <a:p>
            <a:r>
              <a:rPr lang="en-US" sz="2800" dirty="0"/>
              <a:t>Basic user screen and navigation</a:t>
            </a:r>
          </a:p>
          <a:p>
            <a:r>
              <a:rPr lang="en-US" sz="2800" dirty="0"/>
              <a:t>Specific NIMSS questions from the room or scenarios you need help with?</a:t>
            </a:r>
          </a:p>
        </p:txBody>
      </p:sp>
    </p:spTree>
    <p:extLst>
      <p:ext uri="{BB962C8B-B14F-4D97-AF65-F5344CB8AC3E}">
        <p14:creationId xmlns:p14="http://schemas.microsoft.com/office/powerpoint/2010/main" val="429392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785937"/>
          </a:xfrm>
        </p:spPr>
        <p:txBody>
          <a:bodyPr/>
          <a:lstStyle/>
          <a:p>
            <a:pPr algn="ctr"/>
            <a:r>
              <a:rPr lang="en-US" dirty="0"/>
              <a:t>Thank you for attending our </a:t>
            </a:r>
            <a:r>
              <a:rPr lang="en-US"/>
              <a:t>NIMSS Session!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2735262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Contact us with any questions and for virtual NIMSS training!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Cindy Morley, SAAESD: </a:t>
            </a:r>
            <a:r>
              <a:rPr lang="en-US" dirty="0">
                <a:hlinkClick r:id="rId2"/>
              </a:rPr>
              <a:t>cmorley@uark.edu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NIMSS Online Manual: </a:t>
            </a:r>
            <a:r>
              <a:rPr lang="en-US" dirty="0">
                <a:hlinkClick r:id="rId3"/>
              </a:rPr>
              <a:t>https://www.ncra-saes.org/nimss-manual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8235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21550</TotalTime>
  <Words>321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Circuit</vt:lpstr>
      <vt:lpstr>The Ins and Outs of NIMSS</vt:lpstr>
      <vt:lpstr>What is nimss?</vt:lpstr>
      <vt:lpstr>NIMSS user Types</vt:lpstr>
      <vt:lpstr>NIMSS user Types, continued</vt:lpstr>
      <vt:lpstr>NIMSS Users here today?</vt:lpstr>
      <vt:lpstr>Thank you for attending our NIMSS Session!</vt:lpstr>
    </vt:vector>
  </TitlesOfParts>
  <Company>CALS Admin - UW-Madison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Hamilton</dc:creator>
  <cp:lastModifiedBy>Cindy Morley</cp:lastModifiedBy>
  <cp:revision>27</cp:revision>
  <dcterms:created xsi:type="dcterms:W3CDTF">2020-02-26T14:32:41Z</dcterms:created>
  <dcterms:modified xsi:type="dcterms:W3CDTF">2021-05-10T21:11:38Z</dcterms:modified>
</cp:coreProperties>
</file>