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36ECD-BCEF-4C5E-9B55-5068DE8F0D88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6866B-EA3A-48EF-AC72-C17C6FE3F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College/AES Consolidation of Business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6400800" cy="1752600"/>
          </a:xfrm>
        </p:spPr>
        <p:txBody>
          <a:bodyPr/>
          <a:lstStyle/>
          <a:p>
            <a:r>
              <a:rPr lang="en-US" dirty="0" smtClean="0"/>
              <a:t>Colorado State University</a:t>
            </a:r>
            <a:endParaRPr lang="en-US" dirty="0"/>
          </a:p>
        </p:txBody>
      </p:sp>
      <p:pic>
        <p:nvPicPr>
          <p:cNvPr id="12290" name="Picture 2" descr="Rams Head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191000"/>
            <a:ext cx="1905000" cy="1905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College of Agricultural Sciences</a:t>
            </a:r>
          </a:p>
          <a:p>
            <a:pPr lvl="1"/>
            <a:r>
              <a:rPr lang="en-US" dirty="0" err="1" smtClean="0"/>
              <a:t>Depts</a:t>
            </a:r>
            <a:r>
              <a:rPr lang="en-US" dirty="0" smtClean="0"/>
              <a:t>: AS,  HLA,  ARE,  SCS,  BSPM</a:t>
            </a:r>
          </a:p>
          <a:p>
            <a:pPr lvl="1"/>
            <a:r>
              <a:rPr lang="en-US" dirty="0" smtClean="0"/>
              <a:t>100 faculty</a:t>
            </a:r>
          </a:p>
          <a:p>
            <a:pPr lvl="1"/>
            <a:r>
              <a:rPr lang="en-US" dirty="0" smtClean="0"/>
              <a:t>Fiscal + HR: 1-2 staff per dept</a:t>
            </a:r>
          </a:p>
          <a:p>
            <a:pPr lvl="1"/>
            <a:r>
              <a:rPr lang="en-US" dirty="0" smtClean="0"/>
              <a:t>CFO + HR lead in Dean’s office</a:t>
            </a:r>
          </a:p>
          <a:p>
            <a:r>
              <a:rPr lang="en-US" dirty="0" smtClean="0"/>
              <a:t>Agric </a:t>
            </a:r>
            <a:r>
              <a:rPr lang="en-US" dirty="0" err="1" smtClean="0"/>
              <a:t>Expt</a:t>
            </a:r>
            <a:r>
              <a:rPr lang="en-US" dirty="0" smtClean="0"/>
              <a:t> Station (Provost -&gt;College 2005)</a:t>
            </a:r>
          </a:p>
          <a:p>
            <a:pPr lvl="1"/>
            <a:r>
              <a:rPr lang="en-US" dirty="0" smtClean="0"/>
              <a:t>Fiscal: 1 staff as CFO</a:t>
            </a:r>
          </a:p>
          <a:p>
            <a:pPr lvl="1"/>
            <a:r>
              <a:rPr lang="en-US" dirty="0" smtClean="0"/>
              <a:t>HR: delegated to departments</a:t>
            </a:r>
          </a:p>
          <a:p>
            <a:pPr lvl="1"/>
            <a:r>
              <a:rPr lang="en-US" dirty="0" smtClean="0"/>
              <a:t>Off-campus research centers – 1 accounting tech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Agricultural Business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Fiscal and HR staff moved to ABC </a:t>
            </a:r>
          </a:p>
          <a:p>
            <a:r>
              <a:rPr lang="en-US" dirty="0" smtClean="0"/>
              <a:t>CFO created (former AES CFO)</a:t>
            </a:r>
          </a:p>
          <a:p>
            <a:pPr lvl="1"/>
            <a:r>
              <a:rPr lang="en-US" dirty="0" smtClean="0"/>
              <a:t>Accounting Techs assigned to departments</a:t>
            </a:r>
          </a:p>
          <a:p>
            <a:pPr lvl="1"/>
            <a:r>
              <a:rPr lang="en-US" dirty="0" smtClean="0"/>
              <a:t>Cross-training</a:t>
            </a:r>
          </a:p>
          <a:p>
            <a:r>
              <a:rPr lang="en-US" dirty="0" smtClean="0"/>
              <a:t>HR lead (former CAS CFO)</a:t>
            </a:r>
          </a:p>
          <a:p>
            <a:pPr lvl="1"/>
            <a:r>
              <a:rPr lang="en-US" dirty="0" smtClean="0"/>
              <a:t>Accounting Techs</a:t>
            </a:r>
          </a:p>
          <a:p>
            <a:r>
              <a:rPr lang="en-US" dirty="0" smtClean="0"/>
              <a:t>Created Pre-Award Unit – 2 staff</a:t>
            </a:r>
          </a:p>
          <a:p>
            <a:r>
              <a:rPr lang="en-US" dirty="0" smtClean="0"/>
              <a:t>Service orientation critical – surveys confirm</a:t>
            </a:r>
          </a:p>
          <a:p>
            <a:r>
              <a:rPr lang="en-US" dirty="0" smtClean="0"/>
              <a:t>Budget cuts:  Able to reduce 2 FTE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0"/>
          <a:ext cx="8839200" cy="6833588"/>
        </p:xfrm>
        <a:graphic>
          <a:graphicData uri="http://schemas.openxmlformats.org/presentationml/2006/ole">
            <p:oleObj spid="_x0000_s15362" name="Acrobat Document" r:id="rId3" imgW="7542857" imgH="5830114" progId="AcroExch.Document.7">
              <p:embed/>
            </p:oleObj>
          </a:graphicData>
        </a:graphic>
      </p:graphicFrame>
      <p:sp>
        <p:nvSpPr>
          <p:cNvPr id="11" name="Pentagon 10"/>
          <p:cNvSpPr/>
          <p:nvPr/>
        </p:nvSpPr>
        <p:spPr>
          <a:xfrm>
            <a:off x="0" y="2209800"/>
            <a:ext cx="762000" cy="304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/>
        </p:nvSpPr>
        <p:spPr>
          <a:xfrm>
            <a:off x="0" y="2667000"/>
            <a:ext cx="762000" cy="304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120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Acrobat Document</vt:lpstr>
      <vt:lpstr>College/AES Consolidation of Business Functions</vt:lpstr>
      <vt:lpstr>Background</vt:lpstr>
      <vt:lpstr>Agricultural Business Center</vt:lpstr>
      <vt:lpstr>Slide 4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College/AES Consolidation of Business Functions</dc:title>
  <dc:creator>CSU AES</dc:creator>
  <cp:lastModifiedBy>dpearce</cp:lastModifiedBy>
  <cp:revision>8</cp:revision>
  <dcterms:created xsi:type="dcterms:W3CDTF">2010-03-22T02:05:48Z</dcterms:created>
  <dcterms:modified xsi:type="dcterms:W3CDTF">2010-04-07T16:21:51Z</dcterms:modified>
</cp:coreProperties>
</file>