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8" r:id="rId4"/>
    <p:sldId id="260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-107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458928-53F7-40F1-BC8F-3051136E7C5E}" type="datetimeFigureOut">
              <a:rPr lang="en-US" smtClean="0"/>
              <a:pPr/>
              <a:t>4/7/2010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1E3AE-FDFC-4DBF-B292-CC6A23C7544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458928-53F7-40F1-BC8F-3051136E7C5E}" type="datetimeFigureOut">
              <a:rPr lang="en-US" smtClean="0"/>
              <a:pPr/>
              <a:t>4/7/2010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1E3AE-FDFC-4DBF-B292-CC6A23C7544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458928-53F7-40F1-BC8F-3051136E7C5E}" type="datetimeFigureOut">
              <a:rPr lang="en-US" smtClean="0"/>
              <a:pPr/>
              <a:t>4/7/2010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1E3AE-FDFC-4DBF-B292-CC6A23C7544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458928-53F7-40F1-BC8F-3051136E7C5E}" type="datetimeFigureOut">
              <a:rPr lang="en-US" smtClean="0"/>
              <a:pPr/>
              <a:t>4/7/2010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1E3AE-FDFC-4DBF-B292-CC6A23C7544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458928-53F7-40F1-BC8F-3051136E7C5E}" type="datetimeFigureOut">
              <a:rPr lang="en-US" smtClean="0"/>
              <a:pPr/>
              <a:t>4/7/2010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1E3AE-FDFC-4DBF-B292-CC6A23C7544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458928-53F7-40F1-BC8F-3051136E7C5E}" type="datetimeFigureOut">
              <a:rPr lang="en-US" smtClean="0"/>
              <a:pPr/>
              <a:t>4/7/2010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1E3AE-FDFC-4DBF-B292-CC6A23C7544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458928-53F7-40F1-BC8F-3051136E7C5E}" type="datetimeFigureOut">
              <a:rPr lang="en-US" smtClean="0"/>
              <a:pPr/>
              <a:t>4/7/2010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1E3AE-FDFC-4DBF-B292-CC6A23C7544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458928-53F7-40F1-BC8F-3051136E7C5E}" type="datetimeFigureOut">
              <a:rPr lang="en-US" smtClean="0"/>
              <a:pPr/>
              <a:t>4/7/2010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1E3AE-FDFC-4DBF-B292-CC6A23C7544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458928-53F7-40F1-BC8F-3051136E7C5E}" type="datetimeFigureOut">
              <a:rPr lang="en-US" smtClean="0"/>
              <a:pPr/>
              <a:t>4/7/2010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1E3AE-FDFC-4DBF-B292-CC6A23C7544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458928-53F7-40F1-BC8F-3051136E7C5E}" type="datetimeFigureOut">
              <a:rPr lang="en-US" smtClean="0"/>
              <a:pPr/>
              <a:t>4/7/2010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1E3AE-FDFC-4DBF-B292-CC6A23C7544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458928-53F7-40F1-BC8F-3051136E7C5E}" type="datetimeFigureOut">
              <a:rPr lang="en-US" smtClean="0"/>
              <a:pPr/>
              <a:t>4/7/2010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1E3AE-FDFC-4DBF-B292-CC6A23C7544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cid:3348809019_10016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458928-53F7-40F1-BC8F-3051136E7C5E}" type="datetimeFigureOut">
              <a:rPr lang="en-US" smtClean="0"/>
              <a:pPr/>
              <a:t>4/7/2010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B1E3AE-FDFC-4DBF-B292-CC6A23C75440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026" name="Picture 2" descr="cid:3348809019_10016"/>
          <p:cNvPicPr>
            <a:picLocks noChangeAspect="1" noChangeArrowheads="1"/>
          </p:cNvPicPr>
          <p:nvPr userDrawn="1"/>
        </p:nvPicPr>
        <p:blipFill>
          <a:blip r:embed="rId13" r:link="rId14" cstate="print"/>
          <a:srcRect/>
          <a:stretch>
            <a:fillRect/>
          </a:stretch>
        </p:blipFill>
        <p:spPr bwMode="auto">
          <a:xfrm>
            <a:off x="6629400" y="6172200"/>
            <a:ext cx="1905000" cy="487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rgbClr val="7030A0"/>
                </a:solidFill>
              </a:rPr>
              <a:t>Regional Business Center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 Pilot of Clemson Extension and Clemson Experiment Station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7030A0"/>
                </a:solidFill>
              </a:rPr>
              <a:t>Objective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en-US" dirty="0" smtClean="0"/>
              <a:t>Consolidate business functions of Edisto REC and four county Extension offices (Aiken, Bamberg, Blackville, Orangeburg) in a business model that:</a:t>
            </a:r>
          </a:p>
          <a:p>
            <a:r>
              <a:rPr lang="en-US" dirty="0" smtClean="0">
                <a:solidFill>
                  <a:srgbClr val="7030A0"/>
                </a:solidFill>
              </a:rPr>
              <a:t>Is sustainable long term</a:t>
            </a:r>
          </a:p>
          <a:p>
            <a:r>
              <a:rPr lang="en-US" dirty="0" smtClean="0">
                <a:solidFill>
                  <a:srgbClr val="7030A0"/>
                </a:solidFill>
              </a:rPr>
              <a:t>Supports cross-training</a:t>
            </a:r>
          </a:p>
          <a:p>
            <a:r>
              <a:rPr lang="en-US" dirty="0" smtClean="0">
                <a:solidFill>
                  <a:srgbClr val="7030A0"/>
                </a:solidFill>
              </a:rPr>
              <a:t>Reduces overall operating costs</a:t>
            </a:r>
          </a:p>
          <a:p>
            <a:r>
              <a:rPr lang="en-US" dirty="0" smtClean="0">
                <a:solidFill>
                  <a:srgbClr val="7030A0"/>
                </a:solidFill>
              </a:rPr>
              <a:t>Increases programmatic/staff FTE ratio</a:t>
            </a:r>
          </a:p>
          <a:p>
            <a:r>
              <a:rPr lang="en-US" dirty="0" smtClean="0">
                <a:solidFill>
                  <a:srgbClr val="7030A0"/>
                </a:solidFill>
              </a:rPr>
              <a:t>Serves clients via available technology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7030A0"/>
                </a:solidFill>
              </a:rPr>
              <a:t>South Carolina Counties</a:t>
            </a:r>
            <a:endParaRPr lang="en-US" dirty="0">
              <a:solidFill>
                <a:srgbClr val="7030A0"/>
              </a:solidFill>
            </a:endParaRPr>
          </a:p>
        </p:txBody>
      </p:sp>
      <p:pic>
        <p:nvPicPr>
          <p:cNvPr id="3" name="Picture 2" descr="Map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71600" y="1600200"/>
            <a:ext cx="6172200" cy="4547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7030A0"/>
                </a:solidFill>
              </a:rPr>
              <a:t>Lessons Learned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11" name="Content Placeholder 10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Communication</a:t>
            </a:r>
          </a:p>
          <a:p>
            <a:r>
              <a:rPr lang="en-US" dirty="0" smtClean="0"/>
              <a:t>Location</a:t>
            </a:r>
          </a:p>
          <a:p>
            <a:r>
              <a:rPr lang="en-US" dirty="0" smtClean="0"/>
              <a:t>Maximum - 3 counties</a:t>
            </a:r>
          </a:p>
          <a:p>
            <a:r>
              <a:rPr lang="en-US" dirty="0" smtClean="0"/>
              <a:t>Exclude high traffic county offices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94</TotalTime>
  <Words>74</Words>
  <Application>Microsoft Office PowerPoint</Application>
  <PresentationFormat>On-screen Show (4:3)</PresentationFormat>
  <Paragraphs>17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Regional Business Center</vt:lpstr>
      <vt:lpstr>Objective</vt:lpstr>
      <vt:lpstr>South Carolina Counties</vt:lpstr>
      <vt:lpstr>Lessons Learned</vt:lpstr>
    </vt:vector>
  </TitlesOfParts>
  <Company>Clemson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sbrft</dc:creator>
  <cp:lastModifiedBy>dpearce</cp:lastModifiedBy>
  <cp:revision>12</cp:revision>
  <dcterms:created xsi:type="dcterms:W3CDTF">2010-03-24T01:04:28Z</dcterms:created>
  <dcterms:modified xsi:type="dcterms:W3CDTF">2010-04-07T16:21:15Z</dcterms:modified>
</cp:coreProperties>
</file>