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953" r:id="rId2"/>
    <p:sldId id="1109" r:id="rId3"/>
    <p:sldId id="1126" r:id="rId4"/>
    <p:sldId id="1125" r:id="rId5"/>
    <p:sldId id="1129" r:id="rId6"/>
    <p:sldId id="1128" r:id="rId7"/>
    <p:sldId id="1130" r:id="rId8"/>
    <p:sldId id="1131" r:id="rId9"/>
  </p:sldIdLst>
  <p:sldSz cx="10287000" cy="6858000" type="35mm"/>
  <p:notesSz cx="7077075" cy="9051925"/>
  <p:defaultTextStyle>
    <a:defPPr>
      <a:defRPr lang="en-US"/>
    </a:defPPr>
    <a:lvl1pPr algn="ctr" rtl="0" eaLnBrk="0" fontAlgn="base" hangingPunct="0">
      <a:spcBef>
        <a:spcPct val="25000"/>
      </a:spcBef>
      <a:spcAft>
        <a:spcPct val="0"/>
      </a:spcAft>
      <a:buClr>
        <a:schemeClr val="tx2"/>
      </a:buClr>
      <a:buSzPct val="75000"/>
      <a:buChar char="•"/>
      <a:defRPr sz="3800" b="1" kern="1200">
        <a:solidFill>
          <a:schemeClr val="tx1"/>
        </a:solidFill>
        <a:latin typeface="Arial" charset="0"/>
        <a:ea typeface="宋体" pitchFamily="2" charset="-122"/>
        <a:cs typeface="+mn-cs"/>
      </a:defRPr>
    </a:lvl1pPr>
    <a:lvl2pPr marL="457200" algn="ctr" rtl="0" eaLnBrk="0" fontAlgn="base" hangingPunct="0">
      <a:spcBef>
        <a:spcPct val="25000"/>
      </a:spcBef>
      <a:spcAft>
        <a:spcPct val="0"/>
      </a:spcAft>
      <a:buClr>
        <a:schemeClr val="tx2"/>
      </a:buClr>
      <a:buSzPct val="75000"/>
      <a:buChar char="•"/>
      <a:defRPr sz="3800" b="1" kern="1200">
        <a:solidFill>
          <a:schemeClr val="tx1"/>
        </a:solidFill>
        <a:latin typeface="Arial" charset="0"/>
        <a:ea typeface="宋体" pitchFamily="2" charset="-122"/>
        <a:cs typeface="+mn-cs"/>
      </a:defRPr>
    </a:lvl2pPr>
    <a:lvl3pPr marL="914400" algn="ctr" rtl="0" eaLnBrk="0" fontAlgn="base" hangingPunct="0">
      <a:spcBef>
        <a:spcPct val="25000"/>
      </a:spcBef>
      <a:spcAft>
        <a:spcPct val="0"/>
      </a:spcAft>
      <a:buClr>
        <a:schemeClr val="tx2"/>
      </a:buClr>
      <a:buSzPct val="75000"/>
      <a:buChar char="•"/>
      <a:defRPr sz="3800" b="1" kern="1200">
        <a:solidFill>
          <a:schemeClr val="tx1"/>
        </a:solidFill>
        <a:latin typeface="Arial" charset="0"/>
        <a:ea typeface="宋体" pitchFamily="2" charset="-122"/>
        <a:cs typeface="+mn-cs"/>
      </a:defRPr>
    </a:lvl3pPr>
    <a:lvl4pPr marL="1371600" algn="ctr" rtl="0" eaLnBrk="0" fontAlgn="base" hangingPunct="0">
      <a:spcBef>
        <a:spcPct val="25000"/>
      </a:spcBef>
      <a:spcAft>
        <a:spcPct val="0"/>
      </a:spcAft>
      <a:buClr>
        <a:schemeClr val="tx2"/>
      </a:buClr>
      <a:buSzPct val="75000"/>
      <a:buChar char="•"/>
      <a:defRPr sz="3800" b="1" kern="1200">
        <a:solidFill>
          <a:schemeClr val="tx1"/>
        </a:solidFill>
        <a:latin typeface="Arial" charset="0"/>
        <a:ea typeface="宋体" pitchFamily="2" charset="-122"/>
        <a:cs typeface="+mn-cs"/>
      </a:defRPr>
    </a:lvl4pPr>
    <a:lvl5pPr marL="1828800" algn="ctr" rtl="0" eaLnBrk="0" fontAlgn="base" hangingPunct="0">
      <a:spcBef>
        <a:spcPct val="25000"/>
      </a:spcBef>
      <a:spcAft>
        <a:spcPct val="0"/>
      </a:spcAft>
      <a:buClr>
        <a:schemeClr val="tx2"/>
      </a:buClr>
      <a:buSzPct val="75000"/>
      <a:buChar char="•"/>
      <a:defRPr sz="3800" b="1" kern="1200">
        <a:solidFill>
          <a:schemeClr val="tx1"/>
        </a:solidFill>
        <a:latin typeface="Arial" charset="0"/>
        <a:ea typeface="宋体" pitchFamily="2" charset="-122"/>
        <a:cs typeface="+mn-cs"/>
      </a:defRPr>
    </a:lvl5pPr>
    <a:lvl6pPr marL="2286000" algn="l" defTabSz="914400" rtl="0" eaLnBrk="1" latinLnBrk="0" hangingPunct="1">
      <a:defRPr sz="3800" b="1" kern="1200">
        <a:solidFill>
          <a:schemeClr val="tx1"/>
        </a:solidFill>
        <a:latin typeface="Arial" charset="0"/>
        <a:ea typeface="宋体" pitchFamily="2" charset="-122"/>
        <a:cs typeface="+mn-cs"/>
      </a:defRPr>
    </a:lvl6pPr>
    <a:lvl7pPr marL="2743200" algn="l" defTabSz="914400" rtl="0" eaLnBrk="1" latinLnBrk="0" hangingPunct="1">
      <a:defRPr sz="3800" b="1" kern="1200">
        <a:solidFill>
          <a:schemeClr val="tx1"/>
        </a:solidFill>
        <a:latin typeface="Arial" charset="0"/>
        <a:ea typeface="宋体" pitchFamily="2" charset="-122"/>
        <a:cs typeface="+mn-cs"/>
      </a:defRPr>
    </a:lvl7pPr>
    <a:lvl8pPr marL="3200400" algn="l" defTabSz="914400" rtl="0" eaLnBrk="1" latinLnBrk="0" hangingPunct="1">
      <a:defRPr sz="3800" b="1" kern="1200">
        <a:solidFill>
          <a:schemeClr val="tx1"/>
        </a:solidFill>
        <a:latin typeface="Arial" charset="0"/>
        <a:ea typeface="宋体" pitchFamily="2" charset="-122"/>
        <a:cs typeface="+mn-cs"/>
      </a:defRPr>
    </a:lvl8pPr>
    <a:lvl9pPr marL="3657600" algn="l" defTabSz="914400" rtl="0" eaLnBrk="1" latinLnBrk="0" hangingPunct="1">
      <a:defRPr sz="3800" b="1"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9CFA6C"/>
    <a:srgbClr val="0000FF"/>
    <a:srgbClr val="3333FF"/>
    <a:srgbClr val="6699FF"/>
    <a:srgbClr val="FF00CC"/>
    <a:srgbClr val="50E008"/>
    <a:srgbClr val="969696"/>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51" autoAdjust="0"/>
    <p:restoredTop sz="99825" autoAdjust="0"/>
  </p:normalViewPr>
  <p:slideViewPr>
    <p:cSldViewPr snapToGrid="0">
      <p:cViewPr>
        <p:scale>
          <a:sx n="75" d="100"/>
          <a:sy n="75" d="100"/>
        </p:scale>
        <p:origin x="-1848" y="-930"/>
      </p:cViewPr>
      <p:guideLst>
        <p:guide orient="horz" pos="3216"/>
        <p:guide pos="4896"/>
        <p:guide pos="96"/>
        <p:guide pos="3216"/>
        <p:guide pos="6288"/>
      </p:guideLst>
    </p:cSldViewPr>
  </p:slideViewPr>
  <p:outlineViewPr>
    <p:cViewPr>
      <p:scale>
        <a:sx n="33" d="100"/>
        <a:sy n="33" d="100"/>
      </p:scale>
      <p:origin x="0" y="1359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5" d="100"/>
          <a:sy n="75" d="100"/>
        </p:scale>
        <p:origin x="-1368" y="930"/>
      </p:cViewPr>
      <p:guideLst>
        <p:guide orient="horz" pos="2117"/>
        <p:guide pos="33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4288" y="-46038"/>
            <a:ext cx="3087688" cy="500063"/>
          </a:xfrm>
          <a:prstGeom prst="rect">
            <a:avLst/>
          </a:prstGeom>
          <a:noFill/>
          <a:ln w="9525">
            <a:noFill/>
            <a:miter lim="800000"/>
            <a:headEnd/>
            <a:tailEnd/>
          </a:ln>
          <a:effectLst/>
        </p:spPr>
        <p:txBody>
          <a:bodyPr vert="horz" wrap="square" lIns="38603" tIns="0" rIns="38603" bIns="0" numCol="1" anchor="t" anchorCtr="0" compatLnSpc="1">
            <a:prstTxWarp prst="textNoShape">
              <a:avLst/>
            </a:prstTxWarp>
          </a:bodyPr>
          <a:lstStyle>
            <a:lvl1pPr algn="l" defTabSz="2746375">
              <a:spcBef>
                <a:spcPct val="0"/>
              </a:spcBef>
              <a:buClrTx/>
              <a:buSzTx/>
              <a:buFontTx/>
              <a:buNone/>
              <a:defRPr sz="1200" b="0">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4003675" y="-46038"/>
            <a:ext cx="3087688" cy="500063"/>
          </a:xfrm>
          <a:prstGeom prst="rect">
            <a:avLst/>
          </a:prstGeom>
          <a:noFill/>
          <a:ln w="9525">
            <a:noFill/>
            <a:miter lim="800000"/>
            <a:headEnd/>
            <a:tailEnd/>
          </a:ln>
          <a:effectLst/>
        </p:spPr>
        <p:txBody>
          <a:bodyPr vert="horz" wrap="square" lIns="38603" tIns="0" rIns="38603" bIns="0" numCol="1" anchor="t" anchorCtr="0" compatLnSpc="1">
            <a:prstTxWarp prst="textNoShape">
              <a:avLst/>
            </a:prstTxWarp>
          </a:bodyPr>
          <a:lstStyle>
            <a:lvl1pPr algn="r" defTabSz="2746375">
              <a:spcBef>
                <a:spcPct val="0"/>
              </a:spcBef>
              <a:buClrTx/>
              <a:buSzTx/>
              <a:buFontTx/>
              <a:buNone/>
              <a:defRPr sz="1200" b="0">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14288" y="8566150"/>
            <a:ext cx="3087688" cy="500063"/>
          </a:xfrm>
          <a:prstGeom prst="rect">
            <a:avLst/>
          </a:prstGeom>
          <a:noFill/>
          <a:ln w="9525">
            <a:noFill/>
            <a:miter lim="800000"/>
            <a:headEnd/>
            <a:tailEnd/>
          </a:ln>
          <a:effectLst/>
        </p:spPr>
        <p:txBody>
          <a:bodyPr vert="horz" wrap="square" lIns="38603" tIns="0" rIns="38603" bIns="0" numCol="1" anchor="b" anchorCtr="0" compatLnSpc="1">
            <a:prstTxWarp prst="textNoShape">
              <a:avLst/>
            </a:prstTxWarp>
          </a:bodyPr>
          <a:lstStyle>
            <a:lvl1pPr algn="l" defTabSz="2746375">
              <a:spcBef>
                <a:spcPct val="0"/>
              </a:spcBef>
              <a:buClrTx/>
              <a:buSzTx/>
              <a:buFontTx/>
              <a:buNone/>
              <a:defRPr sz="1200" b="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4003675" y="8566150"/>
            <a:ext cx="3087688" cy="500063"/>
          </a:xfrm>
          <a:prstGeom prst="rect">
            <a:avLst/>
          </a:prstGeom>
          <a:noFill/>
          <a:ln w="9525">
            <a:noFill/>
            <a:miter lim="800000"/>
            <a:headEnd/>
            <a:tailEnd/>
          </a:ln>
          <a:effectLst/>
        </p:spPr>
        <p:txBody>
          <a:bodyPr vert="horz" wrap="square" lIns="38603" tIns="0" rIns="38603" bIns="0" numCol="1" anchor="b" anchorCtr="0" compatLnSpc="1">
            <a:prstTxWarp prst="textNoShape">
              <a:avLst/>
            </a:prstTxWarp>
          </a:bodyPr>
          <a:lstStyle>
            <a:lvl1pPr algn="r" defTabSz="2746375">
              <a:spcBef>
                <a:spcPct val="0"/>
              </a:spcBef>
              <a:buClrTx/>
              <a:buSzTx/>
              <a:buFontTx/>
              <a:buNone/>
              <a:defRPr sz="2400" b="0" i="1">
                <a:latin typeface="Times New Roman" pitchFamily="18" charset="0"/>
              </a:defRPr>
            </a:lvl1pPr>
          </a:lstStyle>
          <a:p>
            <a:pPr>
              <a:defRPr/>
            </a:pPr>
            <a:fld id="{036016C8-16F9-4DE0-BD03-FC711D42A58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4288" y="-14288"/>
            <a:ext cx="3087688" cy="500063"/>
          </a:xfrm>
          <a:prstGeom prst="rect">
            <a:avLst/>
          </a:prstGeom>
          <a:noFill/>
          <a:ln w="9525">
            <a:noFill/>
            <a:miter lim="800000"/>
            <a:headEnd/>
            <a:tailEnd/>
          </a:ln>
          <a:effectLst/>
        </p:spPr>
        <p:txBody>
          <a:bodyPr vert="horz" wrap="square" lIns="38603" tIns="0" rIns="38603" bIns="0" numCol="1" anchor="t" anchorCtr="0" compatLnSpc="1">
            <a:prstTxWarp prst="textNoShape">
              <a:avLst/>
            </a:prstTxWarp>
          </a:bodyPr>
          <a:lstStyle>
            <a:lvl1pPr algn="l" defTabSz="2746375">
              <a:spcBef>
                <a:spcPct val="0"/>
              </a:spcBef>
              <a:buClrTx/>
              <a:buSzTx/>
              <a:buFontTx/>
              <a:buNone/>
              <a:defRPr sz="2400" b="0" i="1"/>
            </a:lvl1pPr>
          </a:lstStyle>
          <a:p>
            <a:pPr>
              <a:defRPr/>
            </a:pPr>
            <a:endParaRPr lang="en-US"/>
          </a:p>
        </p:txBody>
      </p:sp>
      <p:sp>
        <p:nvSpPr>
          <p:cNvPr id="2051" name="Rectangle 3"/>
          <p:cNvSpPr>
            <a:spLocks noGrp="1" noChangeArrowheads="1"/>
          </p:cNvSpPr>
          <p:nvPr>
            <p:ph type="dt" idx="1"/>
          </p:nvPr>
        </p:nvSpPr>
        <p:spPr bwMode="auto">
          <a:xfrm>
            <a:off x="4003675" y="-14288"/>
            <a:ext cx="3087688" cy="500063"/>
          </a:xfrm>
          <a:prstGeom prst="rect">
            <a:avLst/>
          </a:prstGeom>
          <a:noFill/>
          <a:ln w="9525">
            <a:noFill/>
            <a:miter lim="800000"/>
            <a:headEnd/>
            <a:tailEnd/>
          </a:ln>
          <a:effectLst/>
        </p:spPr>
        <p:txBody>
          <a:bodyPr vert="horz" wrap="square" lIns="38603" tIns="0" rIns="38603" bIns="0" numCol="1" anchor="t" anchorCtr="0" compatLnSpc="1">
            <a:prstTxWarp prst="textNoShape">
              <a:avLst/>
            </a:prstTxWarp>
          </a:bodyPr>
          <a:lstStyle>
            <a:lvl1pPr algn="r" defTabSz="2746375">
              <a:spcBef>
                <a:spcPct val="0"/>
              </a:spcBef>
              <a:buClrTx/>
              <a:buSzTx/>
              <a:buFontTx/>
              <a:buNone/>
              <a:defRPr sz="2400" b="0" i="1"/>
            </a:lvl1pPr>
          </a:lstStyle>
          <a:p>
            <a:pPr>
              <a:defRPr/>
            </a:pPr>
            <a:endParaRPr lang="en-US"/>
          </a:p>
        </p:txBody>
      </p:sp>
      <p:sp>
        <p:nvSpPr>
          <p:cNvPr id="11268" name="Rectangle 4"/>
          <p:cNvSpPr>
            <a:spLocks noGrp="1" noRot="1" noChangeAspect="1" noChangeArrowheads="1" noTextEdit="1"/>
          </p:cNvSpPr>
          <p:nvPr>
            <p:ph type="sldImg" idx="2"/>
          </p:nvPr>
        </p:nvSpPr>
        <p:spPr bwMode="auto">
          <a:xfrm>
            <a:off x="1009650" y="712788"/>
            <a:ext cx="5057775" cy="3370262"/>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4563" y="4305300"/>
            <a:ext cx="5187950" cy="4041775"/>
          </a:xfrm>
          <a:prstGeom prst="rect">
            <a:avLst/>
          </a:prstGeom>
          <a:noFill/>
          <a:ln w="9525">
            <a:noFill/>
            <a:miter lim="800000"/>
            <a:headEnd/>
            <a:tailEnd/>
          </a:ln>
          <a:effectLst/>
        </p:spPr>
        <p:txBody>
          <a:bodyPr vert="horz" wrap="square" lIns="154412" tIns="77206" rIns="154412" bIns="772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4288" y="8535988"/>
            <a:ext cx="3087688" cy="501650"/>
          </a:xfrm>
          <a:prstGeom prst="rect">
            <a:avLst/>
          </a:prstGeom>
          <a:noFill/>
          <a:ln w="9525">
            <a:noFill/>
            <a:miter lim="800000"/>
            <a:headEnd/>
            <a:tailEnd/>
          </a:ln>
          <a:effectLst/>
        </p:spPr>
        <p:txBody>
          <a:bodyPr vert="horz" wrap="square" lIns="38603" tIns="0" rIns="38603" bIns="0" numCol="1" anchor="b" anchorCtr="0" compatLnSpc="1">
            <a:prstTxWarp prst="textNoShape">
              <a:avLst/>
            </a:prstTxWarp>
          </a:bodyPr>
          <a:lstStyle>
            <a:lvl1pPr algn="l" defTabSz="2746375">
              <a:spcBef>
                <a:spcPct val="0"/>
              </a:spcBef>
              <a:buClrTx/>
              <a:buSzTx/>
              <a:buFontTx/>
              <a:buNone/>
              <a:defRPr sz="2400" b="0" i="1"/>
            </a:lvl1pPr>
          </a:lstStyle>
          <a:p>
            <a:pPr>
              <a:defRPr/>
            </a:pPr>
            <a:endParaRPr lang="en-US"/>
          </a:p>
        </p:txBody>
      </p:sp>
      <p:sp>
        <p:nvSpPr>
          <p:cNvPr id="2055" name="Rectangle 7"/>
          <p:cNvSpPr>
            <a:spLocks noGrp="1" noChangeArrowheads="1"/>
          </p:cNvSpPr>
          <p:nvPr>
            <p:ph type="sldNum" sz="quarter" idx="5"/>
          </p:nvPr>
        </p:nvSpPr>
        <p:spPr bwMode="auto">
          <a:xfrm>
            <a:off x="4003675" y="8535988"/>
            <a:ext cx="3087688" cy="501650"/>
          </a:xfrm>
          <a:prstGeom prst="rect">
            <a:avLst/>
          </a:prstGeom>
          <a:noFill/>
          <a:ln w="9525">
            <a:noFill/>
            <a:miter lim="800000"/>
            <a:headEnd/>
            <a:tailEnd/>
          </a:ln>
          <a:effectLst/>
        </p:spPr>
        <p:txBody>
          <a:bodyPr vert="horz" wrap="square" lIns="38603" tIns="0" rIns="38603" bIns="0" numCol="1" anchor="b" anchorCtr="0" compatLnSpc="1">
            <a:prstTxWarp prst="textNoShape">
              <a:avLst/>
            </a:prstTxWarp>
          </a:bodyPr>
          <a:lstStyle>
            <a:lvl1pPr algn="r" defTabSz="2746375">
              <a:spcBef>
                <a:spcPct val="0"/>
              </a:spcBef>
              <a:buClrTx/>
              <a:buSzTx/>
              <a:buFontTx/>
              <a:buNone/>
              <a:defRPr sz="2400" b="0" i="1"/>
            </a:lvl1pPr>
          </a:lstStyle>
          <a:p>
            <a:pPr>
              <a:defRPr/>
            </a:pPr>
            <a:fld id="{12D2DD94-1844-43D0-A9B0-5AB6B2E8C8F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2709863" rtl="0" eaLnBrk="0" fontAlgn="base" hangingPunct="0">
      <a:spcBef>
        <a:spcPct val="30000"/>
      </a:spcBef>
      <a:spcAft>
        <a:spcPct val="0"/>
      </a:spcAft>
      <a:defRPr sz="2400" kern="1200">
        <a:solidFill>
          <a:schemeClr val="tx1"/>
        </a:solidFill>
        <a:latin typeface="Arial" charset="0"/>
        <a:ea typeface="+mn-ea"/>
        <a:cs typeface="+mn-cs"/>
      </a:defRPr>
    </a:lvl1pPr>
    <a:lvl2pPr marL="719138" algn="l" defTabSz="2709863" rtl="0" eaLnBrk="0" fontAlgn="base" hangingPunct="0">
      <a:spcBef>
        <a:spcPct val="30000"/>
      </a:spcBef>
      <a:spcAft>
        <a:spcPct val="0"/>
      </a:spcAft>
      <a:defRPr sz="2400" kern="1200">
        <a:solidFill>
          <a:schemeClr val="tx1"/>
        </a:solidFill>
        <a:latin typeface="Arial" charset="0"/>
        <a:ea typeface="+mn-ea"/>
        <a:cs typeface="+mn-cs"/>
      </a:defRPr>
    </a:lvl2pPr>
    <a:lvl3pPr marL="1439863" algn="l" defTabSz="2709863" rtl="0" eaLnBrk="0" fontAlgn="base" hangingPunct="0">
      <a:spcBef>
        <a:spcPct val="30000"/>
      </a:spcBef>
      <a:spcAft>
        <a:spcPct val="0"/>
      </a:spcAft>
      <a:defRPr sz="2400" kern="1200">
        <a:solidFill>
          <a:schemeClr val="tx1"/>
        </a:solidFill>
        <a:latin typeface="Arial" charset="0"/>
        <a:ea typeface="+mn-ea"/>
        <a:cs typeface="+mn-cs"/>
      </a:defRPr>
    </a:lvl3pPr>
    <a:lvl4pPr marL="2195513" algn="l" defTabSz="2709863" rtl="0" eaLnBrk="0" fontAlgn="base" hangingPunct="0">
      <a:spcBef>
        <a:spcPct val="30000"/>
      </a:spcBef>
      <a:spcAft>
        <a:spcPct val="0"/>
      </a:spcAft>
      <a:defRPr sz="2400" kern="1200">
        <a:solidFill>
          <a:schemeClr val="tx1"/>
        </a:solidFill>
        <a:latin typeface="Arial" charset="0"/>
        <a:ea typeface="+mn-ea"/>
        <a:cs typeface="+mn-cs"/>
      </a:defRPr>
    </a:lvl4pPr>
    <a:lvl5pPr marL="2917825" algn="l" defTabSz="2709863" rtl="0" eaLnBrk="0" fontAlgn="base" hangingPunct="0">
      <a:spcBef>
        <a:spcPct val="30000"/>
      </a:spcBef>
      <a:spcAft>
        <a:spcPct val="0"/>
      </a:spcAft>
      <a:defRPr sz="2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1011238" y="712788"/>
            <a:ext cx="5054600" cy="3370262"/>
          </a:xfrm>
          <a:ln/>
        </p:spPr>
      </p:sp>
      <p:sp>
        <p:nvSpPr>
          <p:cNvPr id="122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xfrm>
            <a:off x="1011238" y="712788"/>
            <a:ext cx="5054600" cy="3370262"/>
          </a:xfrm>
          <a:ln/>
        </p:spPr>
      </p:sp>
      <p:sp>
        <p:nvSpPr>
          <p:cNvPr id="133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011238" y="712788"/>
            <a:ext cx="5054600" cy="3370262"/>
          </a:xfrm>
          <a:ln/>
        </p:spPr>
      </p:sp>
      <p:sp>
        <p:nvSpPr>
          <p:cNvPr id="143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011238" y="712788"/>
            <a:ext cx="5054600" cy="3370262"/>
          </a:xfrm>
          <a:ln/>
        </p:spPr>
      </p:sp>
      <p:sp>
        <p:nvSpPr>
          <p:cNvPr id="153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011238" y="712788"/>
            <a:ext cx="5054600" cy="3370262"/>
          </a:xfrm>
          <a:ln/>
        </p:spPr>
      </p:sp>
      <p:sp>
        <p:nvSpPr>
          <p:cNvPr id="163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011238" y="712788"/>
            <a:ext cx="5054600" cy="3370262"/>
          </a:xfrm>
          <a:ln/>
        </p:spPr>
      </p:sp>
      <p:sp>
        <p:nvSpPr>
          <p:cNvPr id="174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011238" y="712788"/>
            <a:ext cx="5054600" cy="3370262"/>
          </a:xfrm>
          <a:ln/>
        </p:spPr>
      </p:sp>
      <p:sp>
        <p:nvSpPr>
          <p:cNvPr id="184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011238" y="712788"/>
            <a:ext cx="5054600" cy="3370262"/>
          </a:xfrm>
          <a:ln/>
        </p:spPr>
      </p:sp>
      <p:sp>
        <p:nvSpPr>
          <p:cNvPr id="194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0"/>
            <a:ext cx="9539288" cy="6173788"/>
            <a:chOff x="0" y="0"/>
            <a:chExt cx="6009" cy="3889"/>
          </a:xfrm>
        </p:grpSpPr>
        <p:sp>
          <p:nvSpPr>
            <p:cNvPr id="5" name="Freeform 2"/>
            <p:cNvSpPr>
              <a:spLocks/>
            </p:cNvSpPr>
            <p:nvPr/>
          </p:nvSpPr>
          <p:spPr bwMode="ltGray">
            <a:xfrm>
              <a:off x="0" y="0"/>
              <a:ext cx="4346" cy="3889"/>
            </a:xfrm>
            <a:custGeom>
              <a:avLst/>
              <a:gdLst/>
              <a:ahLst/>
              <a:cxnLst>
                <a:cxn ang="0">
                  <a:pos x="4345" y="3418"/>
                </a:cxn>
                <a:cxn ang="0">
                  <a:pos x="514" y="0"/>
                </a:cxn>
                <a:cxn ang="0">
                  <a:pos x="0" y="0"/>
                </a:cxn>
                <a:cxn ang="0">
                  <a:pos x="0" y="481"/>
                </a:cxn>
                <a:cxn ang="0">
                  <a:pos x="3818" y="3888"/>
                </a:cxn>
                <a:cxn ang="0">
                  <a:pos x="4345" y="3418"/>
                </a:cxn>
              </a:cxnLst>
              <a:rect l="0" t="0" r="r" b="b"/>
              <a:pathLst>
                <a:path w="4346" h="3889">
                  <a:moveTo>
                    <a:pt x="4345" y="3418"/>
                  </a:moveTo>
                  <a:lnTo>
                    <a:pt x="514" y="0"/>
                  </a:lnTo>
                  <a:lnTo>
                    <a:pt x="0" y="0"/>
                  </a:lnTo>
                  <a:lnTo>
                    <a:pt x="0" y="481"/>
                  </a:lnTo>
                  <a:lnTo>
                    <a:pt x="3818" y="3888"/>
                  </a:lnTo>
                  <a:lnTo>
                    <a:pt x="4345" y="3418"/>
                  </a:lnTo>
                </a:path>
              </a:pathLst>
            </a:custGeom>
            <a:solidFill>
              <a:schemeClr val="bg1">
                <a:alpha val="50000"/>
              </a:schemeClr>
            </a:solidFill>
            <a:ln w="9525" cap="rnd">
              <a:noFill/>
              <a:round/>
              <a:headEnd/>
              <a:tailEnd/>
            </a:ln>
            <a:effectLst/>
          </p:spPr>
          <p:txBody>
            <a:bodyPr/>
            <a:lstStyle/>
            <a:p>
              <a:pPr>
                <a:defRPr/>
              </a:pPr>
              <a:endParaRPr lang="en-US"/>
            </a:p>
          </p:txBody>
        </p:sp>
        <p:sp>
          <p:nvSpPr>
            <p:cNvPr id="6" name="Freeform 3"/>
            <p:cNvSpPr>
              <a:spLocks/>
            </p:cNvSpPr>
            <p:nvPr/>
          </p:nvSpPr>
          <p:spPr bwMode="ltGray">
            <a:xfrm>
              <a:off x="967" y="0"/>
              <a:ext cx="3819" cy="3223"/>
            </a:xfrm>
            <a:custGeom>
              <a:avLst/>
              <a:gdLst/>
              <a:ahLst/>
              <a:cxnLst>
                <a:cxn ang="0">
                  <a:pos x="416" y="0"/>
                </a:cxn>
                <a:cxn ang="0">
                  <a:pos x="3818" y="3036"/>
                </a:cxn>
                <a:cxn ang="0">
                  <a:pos x="3609" y="3222"/>
                </a:cxn>
                <a:cxn ang="0">
                  <a:pos x="0" y="0"/>
                </a:cxn>
                <a:cxn ang="0">
                  <a:pos x="416" y="0"/>
                </a:cxn>
              </a:cxnLst>
              <a:rect l="0" t="0" r="r" b="b"/>
              <a:pathLst>
                <a:path w="3819" h="3223">
                  <a:moveTo>
                    <a:pt x="416" y="0"/>
                  </a:moveTo>
                  <a:lnTo>
                    <a:pt x="3818" y="3036"/>
                  </a:lnTo>
                  <a:lnTo>
                    <a:pt x="3609" y="3222"/>
                  </a:lnTo>
                  <a:lnTo>
                    <a:pt x="0" y="0"/>
                  </a:lnTo>
                  <a:lnTo>
                    <a:pt x="416" y="0"/>
                  </a:lnTo>
                </a:path>
              </a:pathLst>
            </a:custGeom>
            <a:solidFill>
              <a:schemeClr val="bg1">
                <a:alpha val="50000"/>
              </a:schemeClr>
            </a:solidFill>
            <a:ln w="9525" cap="rnd">
              <a:noFill/>
              <a:round/>
              <a:headEnd/>
              <a:tailEnd/>
            </a:ln>
            <a:effectLst/>
          </p:spPr>
          <p:txBody>
            <a:bodyPr/>
            <a:lstStyle/>
            <a:p>
              <a:pPr>
                <a:defRPr/>
              </a:pPr>
              <a:endParaRPr lang="en-US"/>
            </a:p>
          </p:txBody>
        </p:sp>
        <p:sp>
          <p:nvSpPr>
            <p:cNvPr id="7" name="Freeform 4"/>
            <p:cNvSpPr>
              <a:spLocks/>
            </p:cNvSpPr>
            <p:nvPr/>
          </p:nvSpPr>
          <p:spPr bwMode="ltGray">
            <a:xfrm>
              <a:off x="2460" y="0"/>
              <a:ext cx="3217" cy="2556"/>
            </a:xfrm>
            <a:custGeom>
              <a:avLst/>
              <a:gdLst/>
              <a:ahLst/>
              <a:cxnLst>
                <a:cxn ang="0">
                  <a:pos x="708" y="0"/>
                </a:cxn>
                <a:cxn ang="0">
                  <a:pos x="3216" y="2238"/>
                </a:cxn>
                <a:cxn ang="0">
                  <a:pos x="2861" y="2555"/>
                </a:cxn>
                <a:cxn ang="0">
                  <a:pos x="0" y="0"/>
                </a:cxn>
                <a:cxn ang="0">
                  <a:pos x="708" y="0"/>
                </a:cxn>
              </a:cxnLst>
              <a:rect l="0" t="0" r="r" b="b"/>
              <a:pathLst>
                <a:path w="3217" h="2556">
                  <a:moveTo>
                    <a:pt x="708" y="0"/>
                  </a:moveTo>
                  <a:lnTo>
                    <a:pt x="3216" y="2238"/>
                  </a:lnTo>
                  <a:lnTo>
                    <a:pt x="2861" y="2555"/>
                  </a:lnTo>
                  <a:lnTo>
                    <a:pt x="0" y="0"/>
                  </a:lnTo>
                  <a:lnTo>
                    <a:pt x="708" y="0"/>
                  </a:lnTo>
                </a:path>
              </a:pathLst>
            </a:custGeom>
            <a:solidFill>
              <a:schemeClr val="bg1">
                <a:alpha val="50000"/>
              </a:schemeClr>
            </a:solidFill>
            <a:ln w="9525" cap="rnd">
              <a:noFill/>
              <a:round/>
              <a:headEnd/>
              <a:tailEnd/>
            </a:ln>
            <a:effectLst/>
          </p:spPr>
          <p:txBody>
            <a:bodyPr/>
            <a:lstStyle/>
            <a:p>
              <a:pPr>
                <a:defRPr/>
              </a:pPr>
              <a:endParaRPr lang="en-US"/>
            </a:p>
          </p:txBody>
        </p:sp>
        <p:sp>
          <p:nvSpPr>
            <p:cNvPr id="8" name="Freeform 5"/>
            <p:cNvSpPr>
              <a:spLocks/>
            </p:cNvSpPr>
            <p:nvPr/>
          </p:nvSpPr>
          <p:spPr bwMode="ltGray">
            <a:xfrm>
              <a:off x="3437" y="0"/>
              <a:ext cx="2572" cy="2121"/>
            </a:xfrm>
            <a:custGeom>
              <a:avLst/>
              <a:gdLst/>
              <a:ahLst/>
              <a:cxnLst>
                <a:cxn ang="0">
                  <a:pos x="0" y="0"/>
                </a:cxn>
                <a:cxn ang="0">
                  <a:pos x="2375" y="2120"/>
                </a:cxn>
                <a:cxn ang="0">
                  <a:pos x="2571" y="1945"/>
                </a:cxn>
                <a:cxn ang="0">
                  <a:pos x="391" y="0"/>
                </a:cxn>
                <a:cxn ang="0">
                  <a:pos x="0" y="0"/>
                </a:cxn>
              </a:cxnLst>
              <a:rect l="0" t="0" r="r" b="b"/>
              <a:pathLst>
                <a:path w="2572" h="2121">
                  <a:moveTo>
                    <a:pt x="0" y="0"/>
                  </a:moveTo>
                  <a:lnTo>
                    <a:pt x="2375" y="2120"/>
                  </a:lnTo>
                  <a:lnTo>
                    <a:pt x="2571" y="1945"/>
                  </a:lnTo>
                  <a:lnTo>
                    <a:pt x="391" y="0"/>
                  </a:lnTo>
                  <a:lnTo>
                    <a:pt x="0" y="0"/>
                  </a:lnTo>
                </a:path>
              </a:pathLst>
            </a:custGeom>
            <a:solidFill>
              <a:schemeClr val="bg1">
                <a:alpha val="50000"/>
              </a:schemeClr>
            </a:solidFill>
            <a:ln w="9525" cap="rnd">
              <a:noFill/>
              <a:round/>
              <a:headEnd/>
              <a:tailEnd/>
            </a:ln>
            <a:effectLst/>
          </p:spPr>
          <p:txBody>
            <a:bodyPr/>
            <a:lstStyle/>
            <a:p>
              <a:pPr>
                <a:defRPr/>
              </a:pPr>
              <a:endParaRPr lang="en-US"/>
            </a:p>
          </p:txBody>
        </p:sp>
      </p:grpSp>
      <p:sp>
        <p:nvSpPr>
          <p:cNvPr id="3079" name="Rectangle 7"/>
          <p:cNvSpPr>
            <a:spLocks noGrp="1" noChangeArrowheads="1"/>
          </p:cNvSpPr>
          <p:nvPr>
            <p:ph type="ctrTitle" sz="quarter"/>
          </p:nvPr>
        </p:nvSpPr>
        <p:spPr>
          <a:xfrm>
            <a:off x="771525" y="1143000"/>
            <a:ext cx="8743950" cy="1143000"/>
          </a:xfrm>
        </p:spPr>
        <p:txBody>
          <a:bodyPr/>
          <a:lstStyle>
            <a:lvl1pPr>
              <a:defRPr/>
            </a:lvl1pPr>
          </a:lstStyle>
          <a:p>
            <a:r>
              <a:rPr lang="en-US"/>
              <a:t>Click to edit Master title style</a:t>
            </a:r>
          </a:p>
        </p:txBody>
      </p:sp>
      <p:sp>
        <p:nvSpPr>
          <p:cNvPr id="3080" name="Rectangle 8"/>
          <p:cNvSpPr>
            <a:spLocks noGrp="1" noChangeArrowheads="1"/>
          </p:cNvSpPr>
          <p:nvPr>
            <p:ph type="subTitle" sz="quarter" idx="1"/>
          </p:nvPr>
        </p:nvSpPr>
        <p:spPr>
          <a:xfrm>
            <a:off x="1543050" y="2819400"/>
            <a:ext cx="7200900" cy="1752600"/>
          </a:xfrm>
        </p:spPr>
        <p:txBody>
          <a:bodyPr/>
          <a:lstStyle>
            <a:lvl1pPr marL="0" indent="0" algn="ctr">
              <a:buFont typeface="Monotype Sorts" pitchFamily="2" charset="2"/>
              <a:buNone/>
              <a:defRPr/>
            </a:lvl1pPr>
          </a:lstStyle>
          <a:p>
            <a:r>
              <a:rPr lang="en-US"/>
              <a:t>Click to edit Master subtitle style</a:t>
            </a:r>
          </a:p>
        </p:txBody>
      </p:sp>
      <p:sp>
        <p:nvSpPr>
          <p:cNvPr id="9" name="Rectangle 9"/>
          <p:cNvSpPr>
            <a:spLocks noGrp="1" noChangeArrowheads="1"/>
          </p:cNvSpPr>
          <p:nvPr>
            <p:ph type="dt" sz="quarter" idx="10"/>
          </p:nvPr>
        </p:nvSpPr>
        <p:spPr/>
        <p:txBody>
          <a:bodyPr/>
          <a:lstStyle>
            <a:lvl1pPr>
              <a:defRPr>
                <a:latin typeface="Times New Roman" pitchFamily="18" charset="0"/>
              </a:defRPr>
            </a:lvl1pPr>
          </a:lstStyle>
          <a:p>
            <a:pPr>
              <a:defRPr/>
            </a:pPr>
            <a:endParaRPr lang="en-US"/>
          </a:p>
        </p:txBody>
      </p:sp>
      <p:sp>
        <p:nvSpPr>
          <p:cNvPr id="10" name="Rectangle 10"/>
          <p:cNvSpPr>
            <a:spLocks noGrp="1" noChangeArrowheads="1"/>
          </p:cNvSpPr>
          <p:nvPr>
            <p:ph type="ftr" sz="quarter" idx="11"/>
          </p:nvPr>
        </p:nvSpPr>
        <p:spPr/>
        <p:txBody>
          <a:bodyPr/>
          <a:lstStyle>
            <a:lvl1pPr>
              <a:defRPr>
                <a:latin typeface="Times New Roman" pitchFamily="18" charset="0"/>
              </a:defRPr>
            </a:lvl1pPr>
          </a:lstStyle>
          <a:p>
            <a:pPr>
              <a:defRPr/>
            </a:pPr>
            <a:endParaRPr lang="en-US"/>
          </a:p>
        </p:txBody>
      </p:sp>
      <p:sp>
        <p:nvSpPr>
          <p:cNvPr id="11" name="Rectangle 11"/>
          <p:cNvSpPr>
            <a:spLocks noGrp="1" noChangeArrowheads="1"/>
          </p:cNvSpPr>
          <p:nvPr>
            <p:ph type="sldNum" sz="quarter" idx="12"/>
          </p:nvPr>
        </p:nvSpPr>
        <p:spPr/>
        <p:txBody>
          <a:bodyPr/>
          <a:lstStyle>
            <a:lvl1pPr>
              <a:defRPr>
                <a:latin typeface="Times New Roman" pitchFamily="18" charset="0"/>
              </a:defRPr>
            </a:lvl1pPr>
          </a:lstStyle>
          <a:p>
            <a:pPr>
              <a:defRPr/>
            </a:pPr>
            <a:fld id="{FD984247-92CE-4486-B3D0-B77F6336CC71}"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1D06B562-CD7F-4716-B330-80B72FBB3A87}"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9488" y="228600"/>
            <a:ext cx="218598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1525" y="228600"/>
            <a:ext cx="6405563"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7C03A4B2-2D5C-4746-96FB-00482B5765A2}"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71525" y="228600"/>
            <a:ext cx="8743950" cy="1219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771525" y="1828800"/>
            <a:ext cx="8743950" cy="4114800"/>
          </a:xfrm>
        </p:spPr>
        <p:txBody>
          <a:bodyPr/>
          <a:lstStyle/>
          <a:p>
            <a:pPr lvl="0"/>
            <a:endParaRPr lang="en-US"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7EA6AA8-3C8B-4F3E-AF78-1E49B1F9B3B4}"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47732D0A-E040-4990-84EC-D23A674904A1}"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0"/>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34D3164-D7B2-4546-B5D8-992040207929}"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1525" y="1828800"/>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828800"/>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5713930-EA5F-465B-A056-466C547261CA}"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7E909AFE-1C77-497E-B128-1B94EE5135E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06775994-C9BF-4877-BB03-F2688795701A}"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0B0DB665-D32F-4C5B-B224-505315678C1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3050"/>
            <a:ext cx="338455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2725" y="273050"/>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0" y="1435100"/>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0B3E65D-B2CC-4902-A1C8-9C97A21350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0C5BC458-EE18-477F-8414-3FFAE094578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rgbClr val="000080"/>
            </a:gs>
          </a:gsLst>
          <a:lin ang="5400000" scaled="1"/>
        </a:gra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771525" y="228600"/>
            <a:ext cx="874395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8"/>
          <p:cNvSpPr>
            <a:spLocks noGrp="1" noChangeArrowheads="1"/>
          </p:cNvSpPr>
          <p:nvPr>
            <p:ph type="body" idx="1"/>
          </p:nvPr>
        </p:nvSpPr>
        <p:spPr bwMode="auto">
          <a:xfrm>
            <a:off x="771525" y="1828800"/>
            <a:ext cx="8743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Third Level</a:t>
            </a:r>
          </a:p>
          <a:p>
            <a:pPr lvl="3"/>
            <a:r>
              <a:rPr lang="en-US" smtClean="0"/>
              <a:t>Fourth Level</a:t>
            </a:r>
          </a:p>
          <a:p>
            <a:pPr lvl="4"/>
            <a:r>
              <a:rPr lang="en-US" smtClean="0"/>
              <a:t>Fifth Level</a:t>
            </a:r>
          </a:p>
        </p:txBody>
      </p:sp>
      <p:sp>
        <p:nvSpPr>
          <p:cNvPr id="1033" name="Rectangle 9"/>
          <p:cNvSpPr>
            <a:spLocks noGrp="1" noChangeArrowheads="1"/>
          </p:cNvSpPr>
          <p:nvPr>
            <p:ph type="dt" sz="half" idx="2"/>
          </p:nvPr>
        </p:nvSpPr>
        <p:spPr bwMode="auto">
          <a:xfrm>
            <a:off x="771525" y="6248400"/>
            <a:ext cx="2143125"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spcBef>
                <a:spcPct val="0"/>
              </a:spcBef>
              <a:buClrTx/>
              <a:buSzTx/>
              <a:buFontTx/>
              <a:buNone/>
              <a:defRPr sz="1400" b="0"/>
            </a:lvl1pPr>
          </a:lstStyle>
          <a:p>
            <a:pPr>
              <a:defRPr/>
            </a:pPr>
            <a:endParaRPr lang="en-US"/>
          </a:p>
        </p:txBody>
      </p:sp>
      <p:sp>
        <p:nvSpPr>
          <p:cNvPr id="1034" name="Rectangle 10"/>
          <p:cNvSpPr>
            <a:spLocks noGrp="1" noChangeArrowheads="1"/>
          </p:cNvSpPr>
          <p:nvPr>
            <p:ph type="ftr" sz="quarter" idx="3"/>
          </p:nvPr>
        </p:nvSpPr>
        <p:spPr bwMode="auto">
          <a:xfrm>
            <a:off x="3514725" y="6248400"/>
            <a:ext cx="325755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buClrTx/>
              <a:buSzTx/>
              <a:buFontTx/>
              <a:buNone/>
              <a:defRPr sz="1400" b="0"/>
            </a:lvl1pPr>
          </a:lstStyle>
          <a:p>
            <a:pPr>
              <a:defRPr/>
            </a:pPr>
            <a:endParaRPr lang="en-US"/>
          </a:p>
        </p:txBody>
      </p:sp>
      <p:sp>
        <p:nvSpPr>
          <p:cNvPr id="1035" name="Rectangle 11"/>
          <p:cNvSpPr>
            <a:spLocks noGrp="1" noChangeArrowheads="1"/>
          </p:cNvSpPr>
          <p:nvPr>
            <p:ph type="sldNum" sz="quarter" idx="4"/>
          </p:nvPr>
        </p:nvSpPr>
        <p:spPr bwMode="auto">
          <a:xfrm>
            <a:off x="7372350" y="6248400"/>
            <a:ext cx="2143125"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buClrTx/>
              <a:buSzTx/>
              <a:buFontTx/>
              <a:buNone/>
              <a:defRPr sz="1400" b="0"/>
            </a:lvl1pPr>
          </a:lstStyle>
          <a:p>
            <a:pPr>
              <a:defRPr/>
            </a:pPr>
            <a:fld id="{F6FB4480-B250-4113-911C-B0A444C0281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5"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ransition/>
  <p:timing>
    <p:tnLst>
      <p:par>
        <p:cTn id="1" dur="indefinite" restart="never" nodeType="tmRoot"/>
      </p:par>
    </p:tnLst>
  </p:timing>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eaLnBrk="0" fontAlgn="base" hangingPunct="0">
        <a:spcBef>
          <a:spcPct val="0"/>
        </a:spcBef>
        <a:spcAft>
          <a:spcPct val="0"/>
        </a:spcAft>
        <a:defRPr sz="4000" b="1">
          <a:solidFill>
            <a:schemeClr val="tx2"/>
          </a:solidFill>
          <a:latin typeface="Arial" charset="0"/>
        </a:defRPr>
      </a:lvl6pPr>
      <a:lvl7pPr marL="914400" algn="ctr" rtl="0" eaLnBrk="0" fontAlgn="base" hangingPunct="0">
        <a:spcBef>
          <a:spcPct val="0"/>
        </a:spcBef>
        <a:spcAft>
          <a:spcPct val="0"/>
        </a:spcAft>
        <a:defRPr sz="4000" b="1">
          <a:solidFill>
            <a:schemeClr val="tx2"/>
          </a:solidFill>
          <a:latin typeface="Arial" charset="0"/>
        </a:defRPr>
      </a:lvl7pPr>
      <a:lvl8pPr marL="1371600" algn="ctr" rtl="0" eaLnBrk="0" fontAlgn="base" hangingPunct="0">
        <a:spcBef>
          <a:spcPct val="0"/>
        </a:spcBef>
        <a:spcAft>
          <a:spcPct val="0"/>
        </a:spcAft>
        <a:defRPr sz="4000" b="1">
          <a:solidFill>
            <a:schemeClr val="tx2"/>
          </a:solidFill>
          <a:latin typeface="Arial" charset="0"/>
        </a:defRPr>
      </a:lvl8pPr>
      <a:lvl9pPr marL="1828800" algn="ctr" rtl="0" eaLnBrk="0" fontAlgn="base" hangingPunct="0">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l"/>
        <a:defRPr sz="3200">
          <a:solidFill>
            <a:schemeClr val="tx1"/>
          </a:solidFill>
          <a:latin typeface="+mn-lt"/>
          <a:ea typeface="+mn-ea"/>
          <a:cs typeface="+mn-cs"/>
        </a:defRPr>
      </a:lvl1pPr>
      <a:lvl2pPr marL="922338" indent="-465138" algn="l" rtl="0" eaLnBrk="0" fontAlgn="base" hangingPunct="0">
        <a:spcBef>
          <a:spcPct val="20000"/>
        </a:spcBef>
        <a:spcAft>
          <a:spcPct val="0"/>
        </a:spcAft>
        <a:buClr>
          <a:schemeClr val="tx2"/>
        </a:buClr>
        <a:buFont typeface="Monotype Sorts" pitchFamily="2" charset="2"/>
        <a:buChar char="m"/>
        <a:defRPr sz="2800">
          <a:solidFill>
            <a:schemeClr val="tx1"/>
          </a:solidFill>
          <a:latin typeface="+mn-lt"/>
        </a:defRPr>
      </a:lvl2pPr>
      <a:lvl3pPr marL="1265238" indent="-228600" algn="l" rtl="0" eaLnBrk="0" fontAlgn="base" hangingPunct="0">
        <a:spcBef>
          <a:spcPct val="20000"/>
        </a:spcBef>
        <a:spcAft>
          <a:spcPct val="0"/>
        </a:spcAft>
        <a:buClr>
          <a:schemeClr val="tx1"/>
        </a:buClr>
        <a:buChar char="»"/>
        <a:defRPr sz="2400" b="1">
          <a:solidFill>
            <a:schemeClr val="tx1"/>
          </a:solidFill>
          <a:latin typeface="+mn-lt"/>
        </a:defRPr>
      </a:lvl3pPr>
      <a:lvl4pPr marL="1608138" indent="-228600" algn="l" rtl="0" eaLnBrk="0" fontAlgn="base" hangingPunct="0">
        <a:spcBef>
          <a:spcPct val="20000"/>
        </a:spcBef>
        <a:spcAft>
          <a:spcPct val="0"/>
        </a:spcAft>
        <a:buClr>
          <a:schemeClr val="tx2"/>
        </a:buClr>
        <a:buSzPct val="65000"/>
        <a:buFont typeface="Monotype Sorts"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b="1">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b="1">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b="1">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b="1">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704850"/>
            <a:ext cx="9563100" cy="1619250"/>
          </a:xfrm>
        </p:spPr>
        <p:txBody>
          <a:bodyPr/>
          <a:lstStyle/>
          <a:p>
            <a:r>
              <a:rPr lang="en-US" sz="3600" smtClean="0"/>
              <a:t>National Research Support Project</a:t>
            </a:r>
            <a:br>
              <a:rPr lang="en-US" sz="3600" smtClean="0"/>
            </a:br>
            <a:r>
              <a:rPr lang="en-US" sz="3600" smtClean="0"/>
              <a:t>Proposal</a:t>
            </a:r>
            <a:endParaRPr lang="en-US" sz="3200" smtClean="0"/>
          </a:p>
        </p:txBody>
      </p:sp>
      <p:sp>
        <p:nvSpPr>
          <p:cNvPr id="3075" name="Rectangle 3"/>
          <p:cNvSpPr>
            <a:spLocks noGrp="1" noChangeArrowheads="1"/>
          </p:cNvSpPr>
          <p:nvPr>
            <p:ph type="body" idx="1"/>
          </p:nvPr>
        </p:nvSpPr>
        <p:spPr>
          <a:xfrm>
            <a:off x="647700" y="1155700"/>
            <a:ext cx="9296400" cy="4953000"/>
          </a:xfrm>
        </p:spPr>
        <p:txBody>
          <a:bodyPr/>
          <a:lstStyle/>
          <a:p>
            <a:pPr>
              <a:spcBef>
                <a:spcPct val="0"/>
              </a:spcBef>
              <a:buFont typeface="Monotype Sorts" pitchFamily="2" charset="2"/>
              <a:buNone/>
              <a:tabLst>
                <a:tab pos="4514850" algn="dec"/>
                <a:tab pos="6343650" algn="dec"/>
                <a:tab pos="8915400" algn="dec"/>
              </a:tabLst>
            </a:pPr>
            <a:r>
              <a:rPr lang="en-US" sz="4100" smtClean="0"/>
              <a:t>                                    </a:t>
            </a:r>
          </a:p>
        </p:txBody>
      </p:sp>
      <p:sp>
        <p:nvSpPr>
          <p:cNvPr id="3076" name="Rectangle 7"/>
          <p:cNvSpPr>
            <a:spLocks noChangeArrowheads="1"/>
          </p:cNvSpPr>
          <p:nvPr/>
        </p:nvSpPr>
        <p:spPr bwMode="auto">
          <a:xfrm>
            <a:off x="1254125" y="2735263"/>
            <a:ext cx="8231188" cy="3657600"/>
          </a:xfrm>
          <a:prstGeom prst="rect">
            <a:avLst/>
          </a:prstGeom>
          <a:noFill/>
          <a:ln w="9525">
            <a:noFill/>
            <a:miter lim="800000"/>
            <a:headEnd/>
            <a:tailEnd/>
          </a:ln>
        </p:spPr>
        <p:txBody>
          <a:bodyPr lIns="92075" tIns="46038" rIns="92075" bIns="46038" anchor="ctr">
            <a:spAutoFit/>
          </a:bodyPr>
          <a:lstStyle/>
          <a:p>
            <a:pPr marL="457200" indent="-457200">
              <a:lnSpc>
                <a:spcPct val="90000"/>
              </a:lnSpc>
              <a:spcBef>
                <a:spcPct val="30000"/>
              </a:spcBef>
              <a:buClrTx/>
              <a:buSzTx/>
              <a:buFontTx/>
              <a:buNone/>
              <a:tabLst>
                <a:tab pos="1485900" algn="l"/>
                <a:tab pos="2057400" algn="l"/>
                <a:tab pos="2628900" algn="l"/>
              </a:tabLst>
            </a:pPr>
            <a:r>
              <a:rPr lang="en-US" sz="3200" b="0">
                <a:solidFill>
                  <a:srgbClr val="FFFF66"/>
                </a:solidFill>
              </a:rPr>
              <a:t>National Animal Nutrition Program</a:t>
            </a:r>
          </a:p>
          <a:p>
            <a:pPr marL="457200" indent="-457200">
              <a:lnSpc>
                <a:spcPct val="90000"/>
              </a:lnSpc>
              <a:spcBef>
                <a:spcPct val="30000"/>
              </a:spcBef>
              <a:buClrTx/>
              <a:buSzTx/>
              <a:buFontTx/>
              <a:buNone/>
              <a:tabLst>
                <a:tab pos="1485900" algn="l"/>
                <a:tab pos="2057400" algn="l"/>
                <a:tab pos="2628900" algn="l"/>
              </a:tabLst>
            </a:pPr>
            <a:r>
              <a:rPr lang="en-US" sz="2400" b="0">
                <a:solidFill>
                  <a:srgbClr val="50E008"/>
                </a:solidFill>
              </a:rPr>
              <a:t>Duration:</a:t>
            </a:r>
            <a:r>
              <a:rPr lang="en-US" sz="2400" b="0"/>
              <a:t> 5 years</a:t>
            </a:r>
          </a:p>
          <a:p>
            <a:pPr marL="457200" indent="-457200">
              <a:lnSpc>
                <a:spcPct val="90000"/>
              </a:lnSpc>
              <a:spcBef>
                <a:spcPct val="30000"/>
              </a:spcBef>
              <a:buClrTx/>
              <a:buSzTx/>
              <a:buFontTx/>
              <a:buNone/>
              <a:tabLst>
                <a:tab pos="1485900" algn="l"/>
                <a:tab pos="2057400" algn="l"/>
                <a:tab pos="2628900" algn="l"/>
              </a:tabLst>
            </a:pPr>
            <a:endParaRPr lang="en-US" sz="2400" b="0"/>
          </a:p>
          <a:p>
            <a:pPr marL="457200" indent="-457200">
              <a:lnSpc>
                <a:spcPct val="90000"/>
              </a:lnSpc>
              <a:spcBef>
                <a:spcPct val="30000"/>
              </a:spcBef>
              <a:buClrTx/>
              <a:buSzTx/>
              <a:buFontTx/>
              <a:buNone/>
              <a:tabLst>
                <a:tab pos="1485900" algn="l"/>
                <a:tab pos="2057400" algn="l"/>
                <a:tab pos="2628900" algn="l"/>
              </a:tabLst>
            </a:pPr>
            <a:r>
              <a:rPr lang="en-US" sz="2400" b="0">
                <a:solidFill>
                  <a:srgbClr val="50E008"/>
                </a:solidFill>
              </a:rPr>
              <a:t>Administrative Advisors:</a:t>
            </a:r>
          </a:p>
          <a:p>
            <a:pPr marL="457200" indent="-457200">
              <a:lnSpc>
                <a:spcPct val="90000"/>
              </a:lnSpc>
              <a:spcBef>
                <a:spcPct val="30000"/>
              </a:spcBef>
              <a:buClrTx/>
              <a:buSzTx/>
              <a:buFontTx/>
              <a:buNone/>
              <a:tabLst>
                <a:tab pos="1485900" algn="l"/>
                <a:tab pos="2057400" algn="l"/>
                <a:tab pos="2628900" algn="l"/>
              </a:tabLst>
            </a:pPr>
            <a:r>
              <a:rPr lang="en-US" sz="2000" b="0"/>
              <a:t>Nancy Cox – Southern Region (Lead)</a:t>
            </a:r>
          </a:p>
          <a:p>
            <a:pPr marL="457200" indent="-457200">
              <a:lnSpc>
                <a:spcPct val="90000"/>
              </a:lnSpc>
              <a:spcBef>
                <a:spcPct val="30000"/>
              </a:spcBef>
              <a:buClrTx/>
              <a:buSzTx/>
              <a:buFontTx/>
              <a:buNone/>
              <a:tabLst>
                <a:tab pos="1485900" algn="l"/>
                <a:tab pos="2057400" algn="l"/>
                <a:tab pos="2628900" algn="l"/>
              </a:tabLst>
            </a:pPr>
            <a:r>
              <a:rPr lang="en-US" sz="2000" b="0"/>
              <a:t>David Benfield – North Central Region</a:t>
            </a:r>
          </a:p>
          <a:p>
            <a:pPr marL="457200" indent="-457200">
              <a:lnSpc>
                <a:spcPct val="90000"/>
              </a:lnSpc>
              <a:spcBef>
                <a:spcPct val="30000"/>
              </a:spcBef>
              <a:buClrTx/>
              <a:buSzTx/>
              <a:buFontTx/>
              <a:buNone/>
              <a:tabLst>
                <a:tab pos="1485900" algn="l"/>
                <a:tab pos="2057400" algn="l"/>
                <a:tab pos="2628900" algn="l"/>
              </a:tabLst>
            </a:pPr>
            <a:endParaRPr lang="en-US" sz="2000" b="0"/>
          </a:p>
          <a:p>
            <a:pPr marL="457200" indent="-457200">
              <a:lnSpc>
                <a:spcPct val="90000"/>
              </a:lnSpc>
              <a:spcBef>
                <a:spcPct val="30000"/>
              </a:spcBef>
              <a:buClrTx/>
              <a:buSzTx/>
              <a:buFontTx/>
              <a:buNone/>
              <a:tabLst>
                <a:tab pos="1485900" algn="l"/>
                <a:tab pos="2057400" algn="l"/>
                <a:tab pos="2628900" algn="l"/>
              </a:tabLst>
            </a:pPr>
            <a:r>
              <a:rPr lang="en-US" sz="2400" b="0">
                <a:solidFill>
                  <a:srgbClr val="50E008"/>
                </a:solidFill>
              </a:rPr>
              <a:t>CSREES Representative:</a:t>
            </a:r>
          </a:p>
          <a:p>
            <a:pPr marL="457200" indent="-457200">
              <a:lnSpc>
                <a:spcPct val="90000"/>
              </a:lnSpc>
              <a:spcBef>
                <a:spcPct val="0"/>
              </a:spcBef>
              <a:buClrTx/>
              <a:buSzTx/>
              <a:buFontTx/>
              <a:buNone/>
              <a:tabLst>
                <a:tab pos="1485900" algn="l"/>
                <a:tab pos="2057400" algn="l"/>
                <a:tab pos="2628900" algn="l"/>
              </a:tabLst>
            </a:pPr>
            <a:r>
              <a:rPr lang="en-US" sz="2000" b="0"/>
              <a:t>National Program Leader – Animal Nutrition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85750" y="400050"/>
            <a:ext cx="9677400" cy="1219200"/>
          </a:xfrm>
        </p:spPr>
        <p:txBody>
          <a:bodyPr/>
          <a:lstStyle/>
          <a:p>
            <a:r>
              <a:rPr lang="en-US" i="1" smtClean="0"/>
              <a:t>A Mission-Driven Effort</a:t>
            </a:r>
            <a:endParaRPr lang="en-US" sz="4400" i="1" smtClean="0"/>
          </a:p>
        </p:txBody>
      </p:sp>
      <p:sp>
        <p:nvSpPr>
          <p:cNvPr id="4099" name="Rectangle 3"/>
          <p:cNvSpPr>
            <a:spLocks noGrp="1" noChangeArrowheads="1"/>
          </p:cNvSpPr>
          <p:nvPr>
            <p:ph type="body" idx="1"/>
          </p:nvPr>
        </p:nvSpPr>
        <p:spPr>
          <a:xfrm>
            <a:off x="419100" y="1844675"/>
            <a:ext cx="9493250" cy="4548188"/>
          </a:xfrm>
        </p:spPr>
        <p:txBody>
          <a:bodyPr/>
          <a:lstStyle/>
          <a:p>
            <a:pPr>
              <a:spcBef>
                <a:spcPct val="0"/>
              </a:spcBef>
              <a:tabLst>
                <a:tab pos="4514850" algn="dec"/>
                <a:tab pos="6343650" algn="dec"/>
                <a:tab pos="8915400" algn="dec"/>
              </a:tabLst>
            </a:pPr>
            <a:r>
              <a:rPr lang="en-US" sz="2800" smtClean="0"/>
              <a:t>Focuses on addressing a serious national problem and filling a void in science-based research resources.</a:t>
            </a:r>
          </a:p>
          <a:p>
            <a:pPr>
              <a:spcBef>
                <a:spcPct val="0"/>
              </a:spcBef>
              <a:buFont typeface="Monotype Sorts" pitchFamily="2" charset="2"/>
              <a:buNone/>
              <a:tabLst>
                <a:tab pos="4514850" algn="dec"/>
                <a:tab pos="6343650" algn="dec"/>
                <a:tab pos="8915400" algn="dec"/>
              </a:tabLst>
            </a:pPr>
            <a:endParaRPr lang="en-US" sz="2800" smtClean="0"/>
          </a:p>
          <a:p>
            <a:pPr>
              <a:spcBef>
                <a:spcPct val="0"/>
              </a:spcBef>
              <a:tabLst>
                <a:tab pos="4514850" algn="dec"/>
                <a:tab pos="6343650" algn="dec"/>
                <a:tab pos="8915400" algn="dec"/>
              </a:tabLst>
            </a:pPr>
            <a:r>
              <a:rPr lang="en-US" sz="2800" smtClean="0"/>
              <a:t>Focuses on a systematic approach for keeping current the process for collecting, assembling, synthesizing, and disseminating science-based information, educational tools, and enabling technologies on nutrient requirements of agricultural animals – swine, beef cattle, dairy cattle, and poultry.</a:t>
            </a:r>
          </a:p>
          <a:p>
            <a:pPr>
              <a:spcBef>
                <a:spcPct val="0"/>
              </a:spcBef>
              <a:tabLst>
                <a:tab pos="4514850" algn="dec"/>
                <a:tab pos="6343650" algn="dec"/>
                <a:tab pos="8915400" algn="dec"/>
              </a:tabLst>
            </a:pPr>
            <a:endParaRPr lang="en-US" sz="2800" smtClean="0"/>
          </a:p>
          <a:p>
            <a:pPr>
              <a:spcBef>
                <a:spcPct val="0"/>
              </a:spcBef>
              <a:tabLst>
                <a:tab pos="4514850" algn="dec"/>
                <a:tab pos="6343650" algn="dec"/>
                <a:tab pos="8915400" algn="dec"/>
              </a:tabLst>
            </a:pPr>
            <a:endParaRPr lang="en-US" sz="2800" smtClean="0"/>
          </a:p>
        </p:txBody>
      </p:sp>
      <p:sp>
        <p:nvSpPr>
          <p:cNvPr id="4100" name="Line 4"/>
          <p:cNvSpPr>
            <a:spLocks noChangeShapeType="1"/>
          </p:cNvSpPr>
          <p:nvPr/>
        </p:nvSpPr>
        <p:spPr bwMode="auto">
          <a:xfrm>
            <a:off x="5448300" y="1981200"/>
            <a:ext cx="0" cy="1219200"/>
          </a:xfrm>
          <a:prstGeom prst="line">
            <a:avLst/>
          </a:prstGeom>
          <a:noFill/>
          <a:ln w="9525">
            <a:noFill/>
            <a:round/>
            <a:headEnd/>
            <a:tailEnd/>
          </a:ln>
        </p:spPr>
        <p:txBody>
          <a:bodyPr lIns="92075" tIns="46038" rIns="92075" bIns="46038"/>
          <a:lstStyle/>
          <a:p>
            <a:endParaRPr lang="en-US"/>
          </a:p>
        </p:txBody>
      </p:sp>
      <p:sp>
        <p:nvSpPr>
          <p:cNvPr id="4101" name="Line 5"/>
          <p:cNvSpPr>
            <a:spLocks noChangeShapeType="1"/>
          </p:cNvSpPr>
          <p:nvPr/>
        </p:nvSpPr>
        <p:spPr bwMode="auto">
          <a:xfrm>
            <a:off x="5829300" y="2057400"/>
            <a:ext cx="0" cy="990600"/>
          </a:xfrm>
          <a:prstGeom prst="line">
            <a:avLst/>
          </a:prstGeom>
          <a:noFill/>
          <a:ln w="9525">
            <a:noFill/>
            <a:round/>
            <a:headEnd/>
            <a:tailEnd/>
          </a:ln>
        </p:spPr>
        <p:txBody>
          <a:bodyPr lIns="92075" tIns="46038" rIns="92075" bIns="46038"/>
          <a:lstStyle/>
          <a:p>
            <a:endParaRPr lang="en-US"/>
          </a:p>
        </p:txBody>
      </p:sp>
      <p:sp>
        <p:nvSpPr>
          <p:cNvPr id="4102" name="Line 6"/>
          <p:cNvSpPr>
            <a:spLocks noChangeShapeType="1"/>
          </p:cNvSpPr>
          <p:nvPr/>
        </p:nvSpPr>
        <p:spPr bwMode="auto">
          <a:xfrm flipH="1" flipV="1">
            <a:off x="4381500" y="1752600"/>
            <a:ext cx="1752600" cy="533400"/>
          </a:xfrm>
          <a:prstGeom prst="line">
            <a:avLst/>
          </a:prstGeom>
          <a:noFill/>
          <a:ln w="9525">
            <a:noFill/>
            <a:round/>
            <a:headEnd/>
            <a:tailEnd type="triangle" w="med" len="med"/>
          </a:ln>
        </p:spPr>
        <p:txBody>
          <a:bodyPr lIns="92075" tIns="46038" rIns="92075" bIns="46038"/>
          <a:lstStyle/>
          <a:p>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600" smtClean="0"/>
              <a:t>The Current Research-Support Need</a:t>
            </a:r>
          </a:p>
        </p:txBody>
      </p:sp>
      <p:sp>
        <p:nvSpPr>
          <p:cNvPr id="5123" name="Rectangle 3"/>
          <p:cNvSpPr>
            <a:spLocks noGrp="1" noChangeArrowheads="1"/>
          </p:cNvSpPr>
          <p:nvPr>
            <p:ph type="body" idx="1"/>
          </p:nvPr>
        </p:nvSpPr>
        <p:spPr>
          <a:xfrm>
            <a:off x="771525" y="1447800"/>
            <a:ext cx="9061450" cy="5410200"/>
          </a:xfrm>
        </p:spPr>
        <p:txBody>
          <a:bodyPr/>
          <a:lstStyle/>
          <a:p>
            <a:pPr>
              <a:lnSpc>
                <a:spcPct val="80000"/>
              </a:lnSpc>
              <a:spcBef>
                <a:spcPct val="40000"/>
              </a:spcBef>
            </a:pPr>
            <a:r>
              <a:rPr lang="en-US" sz="2400" smtClean="0"/>
              <a:t>In 1944, the National Research Council began publishing estimates of nutrient requirements for domestic animals, which were originally updated every 3 - 5 years, but later every 6 - 8 years, and now most are </a:t>
            </a:r>
            <a:r>
              <a:rPr lang="en-US" sz="2400" smtClean="0">
                <a:cs typeface="Arial" charset="0"/>
              </a:rPr>
              <a:t>&gt;</a:t>
            </a:r>
            <a:r>
              <a:rPr lang="en-US" sz="2400" smtClean="0"/>
              <a:t>10 years old due to lack of funding.</a:t>
            </a:r>
          </a:p>
          <a:p>
            <a:pPr>
              <a:lnSpc>
                <a:spcPct val="80000"/>
              </a:lnSpc>
              <a:spcBef>
                <a:spcPct val="40000"/>
              </a:spcBef>
            </a:pPr>
            <a:r>
              <a:rPr lang="en-US" sz="2400" smtClean="0"/>
              <a:t>No immediate plans to update (except possibly swine). </a:t>
            </a:r>
          </a:p>
          <a:p>
            <a:pPr>
              <a:lnSpc>
                <a:spcPct val="80000"/>
              </a:lnSpc>
              <a:spcBef>
                <a:spcPct val="40000"/>
              </a:spcBef>
            </a:pPr>
            <a:r>
              <a:rPr lang="en-US" sz="2400" smtClean="0"/>
              <a:t>Process has remained the same over the past 65 years.</a:t>
            </a:r>
          </a:p>
          <a:p>
            <a:pPr>
              <a:lnSpc>
                <a:spcPct val="80000"/>
              </a:lnSpc>
              <a:spcBef>
                <a:spcPct val="40000"/>
              </a:spcBef>
            </a:pPr>
            <a:r>
              <a:rPr lang="en-US" sz="2400" smtClean="0"/>
              <a:t>Need for a contemporary and cost-effective approach.</a:t>
            </a:r>
            <a:r>
              <a:rPr lang="en-US" sz="2000" smtClean="0"/>
              <a:t> </a:t>
            </a:r>
          </a:p>
          <a:p>
            <a:pPr>
              <a:lnSpc>
                <a:spcPct val="80000"/>
              </a:lnSpc>
              <a:spcBef>
                <a:spcPct val="40000"/>
              </a:spcBef>
              <a:buFont typeface="Monotype Sorts" pitchFamily="2" charset="2"/>
              <a:buNone/>
            </a:pPr>
            <a:endParaRPr lang="en-US" sz="2000" smtClean="0">
              <a:solidFill>
                <a:srgbClr val="50E008"/>
              </a:solidFill>
            </a:endParaRPr>
          </a:p>
          <a:p>
            <a:pPr>
              <a:lnSpc>
                <a:spcPct val="80000"/>
              </a:lnSpc>
              <a:spcBef>
                <a:spcPct val="40000"/>
              </a:spcBef>
              <a:buFont typeface="Monotype Sorts" pitchFamily="2" charset="2"/>
              <a:buNone/>
            </a:pPr>
            <a:r>
              <a:rPr lang="en-US" sz="2000" smtClean="0">
                <a:solidFill>
                  <a:srgbClr val="50E008"/>
                </a:solidFill>
              </a:rPr>
              <a:t>NRC Publication                                Current Publication 	Years Outdated</a:t>
            </a:r>
          </a:p>
          <a:p>
            <a:pPr>
              <a:lnSpc>
                <a:spcPct val="80000"/>
              </a:lnSpc>
              <a:spcBef>
                <a:spcPct val="40000"/>
              </a:spcBef>
              <a:buFont typeface="Monotype Sorts" pitchFamily="2" charset="2"/>
              <a:buNone/>
            </a:pPr>
            <a:r>
              <a:rPr lang="en-US" sz="2000" smtClean="0"/>
              <a:t>Nutrient Requirements of Dairy Cattle	2001			8</a:t>
            </a:r>
          </a:p>
          <a:p>
            <a:pPr>
              <a:lnSpc>
                <a:spcPct val="80000"/>
              </a:lnSpc>
              <a:spcBef>
                <a:spcPct val="40000"/>
              </a:spcBef>
              <a:buFont typeface="Monotype Sorts" pitchFamily="2" charset="2"/>
              <a:buNone/>
            </a:pPr>
            <a:r>
              <a:rPr lang="en-US" sz="2000" smtClean="0"/>
              <a:t>Nutrient Requirements of Swine		1998			11</a:t>
            </a:r>
          </a:p>
          <a:p>
            <a:pPr>
              <a:lnSpc>
                <a:spcPct val="80000"/>
              </a:lnSpc>
              <a:spcBef>
                <a:spcPct val="40000"/>
              </a:spcBef>
              <a:buFont typeface="Monotype Sorts" pitchFamily="2" charset="2"/>
              <a:buNone/>
            </a:pPr>
            <a:r>
              <a:rPr lang="en-US" sz="2000" smtClean="0"/>
              <a:t>Nutrient Requirements of Beef Cattle	1996			13</a:t>
            </a:r>
          </a:p>
          <a:p>
            <a:pPr>
              <a:lnSpc>
                <a:spcPct val="80000"/>
              </a:lnSpc>
              <a:spcBef>
                <a:spcPct val="40000"/>
              </a:spcBef>
              <a:buFont typeface="Monotype Sorts" pitchFamily="2" charset="2"/>
              <a:buNone/>
            </a:pPr>
            <a:r>
              <a:rPr lang="en-US" sz="2000" smtClean="0"/>
              <a:t>Nutrient Requirements of Poultry	1994			15</a:t>
            </a:r>
          </a:p>
          <a:p>
            <a:pPr>
              <a:lnSpc>
                <a:spcPct val="80000"/>
              </a:lnSpc>
              <a:spcBef>
                <a:spcPct val="40000"/>
              </a:spcBef>
              <a:buFont typeface="Monotype Sorts" pitchFamily="2" charset="2"/>
              <a:buNone/>
            </a:pPr>
            <a:r>
              <a:rPr lang="en-US" sz="2000" smtClean="0"/>
              <a:t>Tables of Feed Composition		1982			27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National Animal Nutrition Program</a:t>
            </a:r>
            <a:br>
              <a:rPr lang="en-US" smtClean="0"/>
            </a:br>
            <a:r>
              <a:rPr lang="en-US" sz="2800" smtClean="0">
                <a:solidFill>
                  <a:srgbClr val="50E008"/>
                </a:solidFill>
              </a:rPr>
              <a:t>Objectives</a:t>
            </a:r>
          </a:p>
        </p:txBody>
      </p:sp>
      <p:sp>
        <p:nvSpPr>
          <p:cNvPr id="6147" name="Rectangle 3"/>
          <p:cNvSpPr>
            <a:spLocks noGrp="1" noChangeArrowheads="1"/>
          </p:cNvSpPr>
          <p:nvPr>
            <p:ph type="body" idx="1"/>
          </p:nvPr>
        </p:nvSpPr>
        <p:spPr/>
        <p:txBody>
          <a:bodyPr/>
          <a:lstStyle/>
          <a:p>
            <a:pPr>
              <a:lnSpc>
                <a:spcPct val="80000"/>
              </a:lnSpc>
              <a:spcBef>
                <a:spcPct val="40000"/>
              </a:spcBef>
            </a:pPr>
            <a:r>
              <a:rPr lang="en-US" sz="2400" smtClean="0"/>
              <a:t>Support animal-related research and develop a current, comprehensive, science-based nutrition foundation that is easily accessible and publicly available.</a:t>
            </a:r>
          </a:p>
          <a:p>
            <a:pPr>
              <a:lnSpc>
                <a:spcPct val="80000"/>
              </a:lnSpc>
              <a:spcBef>
                <a:spcPct val="40000"/>
              </a:spcBef>
            </a:pPr>
            <a:r>
              <a:rPr lang="en-US" sz="2400" smtClean="0"/>
              <a:t>Expand and enhance feed databases and partner on models to facilitate research, education, and extension.</a:t>
            </a:r>
          </a:p>
          <a:p>
            <a:pPr>
              <a:lnSpc>
                <a:spcPct val="80000"/>
              </a:lnSpc>
              <a:spcBef>
                <a:spcPct val="40000"/>
              </a:spcBef>
            </a:pPr>
            <a:r>
              <a:rPr lang="en-US" sz="2400" smtClean="0"/>
              <a:t>Increase linkage of nutrition information to other scientific endeavors by disseminating tools through “real time” global communication efforts. </a:t>
            </a:r>
          </a:p>
          <a:p>
            <a:pPr>
              <a:lnSpc>
                <a:spcPct val="80000"/>
              </a:lnSpc>
              <a:spcBef>
                <a:spcPct val="40000"/>
              </a:spcBef>
            </a:pPr>
            <a:r>
              <a:rPr lang="en-US" sz="2400" smtClean="0"/>
              <a:t>Improve animal nutrition infra-structure for researchers, education, and extension professionals, and the regulatory and industry communities that rely on animal nutrition information.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17525" y="228600"/>
            <a:ext cx="9505950" cy="1219200"/>
          </a:xfrm>
        </p:spPr>
        <p:txBody>
          <a:bodyPr/>
          <a:lstStyle/>
          <a:p>
            <a:r>
              <a:rPr lang="en-US" sz="3600" smtClean="0"/>
              <a:t>The National Animal Nutrition Program </a:t>
            </a:r>
            <a:r>
              <a:rPr lang="en-US" sz="2000" smtClean="0">
                <a:solidFill>
                  <a:srgbClr val="50E008"/>
                </a:solidFill>
              </a:rPr>
              <a:t>Building on Existing Strengths, Collaborations, and Integration</a:t>
            </a:r>
          </a:p>
        </p:txBody>
      </p:sp>
      <p:sp>
        <p:nvSpPr>
          <p:cNvPr id="7171" name="Rectangle 3"/>
          <p:cNvSpPr>
            <a:spLocks noGrp="1" noChangeArrowheads="1"/>
          </p:cNvSpPr>
          <p:nvPr>
            <p:ph type="body" idx="1"/>
          </p:nvPr>
        </p:nvSpPr>
        <p:spPr>
          <a:xfrm>
            <a:off x="415925" y="1828800"/>
            <a:ext cx="9582150" cy="4114800"/>
          </a:xfrm>
        </p:spPr>
        <p:txBody>
          <a:bodyPr/>
          <a:lstStyle/>
          <a:p>
            <a:pPr>
              <a:lnSpc>
                <a:spcPct val="80000"/>
              </a:lnSpc>
              <a:spcBef>
                <a:spcPct val="40000"/>
              </a:spcBef>
            </a:pPr>
            <a:r>
              <a:rPr lang="en-US" sz="2400" smtClean="0"/>
              <a:t>Organized to link, facilitate, and support animal-nutrition research and education among universities, SAES, CSREES, and ARS.</a:t>
            </a:r>
          </a:p>
          <a:p>
            <a:pPr>
              <a:lnSpc>
                <a:spcPct val="80000"/>
              </a:lnSpc>
              <a:spcBef>
                <a:spcPct val="40000"/>
              </a:spcBef>
            </a:pPr>
            <a:r>
              <a:rPr lang="en-US" sz="2400" smtClean="0"/>
              <a:t>Serve to connect FDA, EPA, NRCS, and the animal production and feed industries with the animal science community.</a:t>
            </a:r>
          </a:p>
          <a:p>
            <a:pPr>
              <a:lnSpc>
                <a:spcPct val="80000"/>
              </a:lnSpc>
              <a:spcBef>
                <a:spcPct val="40000"/>
              </a:spcBef>
            </a:pPr>
            <a:r>
              <a:rPr lang="en-US" sz="2400" smtClean="0"/>
              <a:t>Leverage funding from USDA, FDA, and the feed industry to enhance the sharing of animal nutrition resources: tools, data, animal populations, and bioinformatics.</a:t>
            </a:r>
          </a:p>
          <a:p>
            <a:pPr>
              <a:lnSpc>
                <a:spcPct val="80000"/>
              </a:lnSpc>
              <a:spcBef>
                <a:spcPct val="40000"/>
              </a:spcBef>
            </a:pPr>
            <a:r>
              <a:rPr lang="en-US" sz="2400" smtClean="0"/>
              <a:t>Resulting products support the research community, the commodity groups, industry, and government regulatory agencies by providing conclusive information on nutrient requirements, feed composition, diet and health, nutritional efficiency, and modeling nutrient needs under various production conditions.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15925" y="1498600"/>
            <a:ext cx="9582150" cy="5156200"/>
          </a:xfrm>
        </p:spPr>
        <p:txBody>
          <a:bodyPr/>
          <a:lstStyle/>
          <a:p>
            <a:pPr>
              <a:lnSpc>
                <a:spcPct val="80000"/>
              </a:lnSpc>
              <a:spcBef>
                <a:spcPct val="40000"/>
              </a:spcBef>
            </a:pPr>
            <a:r>
              <a:rPr lang="en-US" sz="2400" smtClean="0"/>
              <a:t>Coordinating Animal Nutritionists</a:t>
            </a:r>
          </a:p>
          <a:p>
            <a:pPr lvl="1">
              <a:lnSpc>
                <a:spcPct val="80000"/>
              </a:lnSpc>
              <a:spcBef>
                <a:spcPct val="40000"/>
              </a:spcBef>
              <a:buFont typeface="Monotype Sorts" pitchFamily="2" charset="2"/>
              <a:buNone/>
            </a:pPr>
            <a:r>
              <a:rPr lang="en-US" sz="2000" smtClean="0">
                <a:solidFill>
                  <a:srgbClr val="50E008"/>
                </a:solidFill>
              </a:rPr>
              <a:t>A group of animal nutritionists who will coordinate, oversee, and integrate the activities of the species and enabling committees.</a:t>
            </a:r>
          </a:p>
          <a:p>
            <a:pPr>
              <a:lnSpc>
                <a:spcPct val="80000"/>
              </a:lnSpc>
              <a:spcBef>
                <a:spcPct val="40000"/>
              </a:spcBef>
            </a:pPr>
            <a:r>
              <a:rPr lang="en-US" sz="2400" smtClean="0"/>
              <a:t>Species Technical Committees </a:t>
            </a:r>
          </a:p>
          <a:p>
            <a:pPr lvl="1">
              <a:lnSpc>
                <a:spcPct val="80000"/>
              </a:lnSpc>
              <a:spcBef>
                <a:spcPct val="40000"/>
              </a:spcBef>
              <a:buFont typeface="Monotype Sorts" pitchFamily="2" charset="2"/>
              <a:buNone/>
            </a:pPr>
            <a:r>
              <a:rPr lang="en-US" sz="2000" smtClean="0">
                <a:solidFill>
                  <a:srgbClr val="50E008"/>
                </a:solidFill>
              </a:rPr>
              <a:t>Four groups of animal nutritionists that will develop and maintain nutrient requirements for swine, beef cattle, dairy cattle, and poultry.</a:t>
            </a:r>
          </a:p>
          <a:p>
            <a:pPr>
              <a:lnSpc>
                <a:spcPct val="80000"/>
              </a:lnSpc>
              <a:spcBef>
                <a:spcPct val="40000"/>
              </a:spcBef>
            </a:pPr>
            <a:r>
              <a:rPr lang="en-US" sz="2400" smtClean="0"/>
              <a:t>Enabling Technology Committees</a:t>
            </a:r>
          </a:p>
          <a:p>
            <a:pPr lvl="1">
              <a:lnSpc>
                <a:spcPct val="80000"/>
              </a:lnSpc>
              <a:spcBef>
                <a:spcPct val="40000"/>
              </a:spcBef>
              <a:buFont typeface="Monotype Sorts" pitchFamily="2" charset="2"/>
              <a:buNone/>
            </a:pPr>
            <a:r>
              <a:rPr lang="en-US" sz="2000" smtClean="0">
                <a:solidFill>
                  <a:srgbClr val="50E008"/>
                </a:solidFill>
              </a:rPr>
              <a:t>Two groups that will maintain (1) a database on nutrient composition of feed ingredients and (2) modeling technologies to help predict nutrient requirements.</a:t>
            </a:r>
          </a:p>
          <a:p>
            <a:pPr>
              <a:lnSpc>
                <a:spcPct val="80000"/>
              </a:lnSpc>
              <a:spcBef>
                <a:spcPct val="40000"/>
              </a:spcBef>
            </a:pPr>
            <a:r>
              <a:rPr lang="en-US" sz="2400" smtClean="0"/>
              <a:t>Administrative Advisors</a:t>
            </a:r>
          </a:p>
          <a:p>
            <a:pPr>
              <a:lnSpc>
                <a:spcPct val="80000"/>
              </a:lnSpc>
              <a:spcBef>
                <a:spcPct val="40000"/>
              </a:spcBef>
            </a:pPr>
            <a:r>
              <a:rPr lang="en-US" sz="2400" smtClean="0"/>
              <a:t>CSREES Representative</a:t>
            </a:r>
          </a:p>
          <a:p>
            <a:pPr>
              <a:lnSpc>
                <a:spcPct val="80000"/>
              </a:lnSpc>
              <a:spcBef>
                <a:spcPct val="40000"/>
              </a:spcBef>
            </a:pPr>
            <a:r>
              <a:rPr lang="en-US" sz="2400" smtClean="0"/>
              <a:t>Industry Representatives</a:t>
            </a:r>
          </a:p>
          <a:p>
            <a:pPr lvl="1">
              <a:lnSpc>
                <a:spcPct val="80000"/>
              </a:lnSpc>
              <a:spcBef>
                <a:spcPct val="40000"/>
              </a:spcBef>
              <a:buFont typeface="Monotype Sorts" pitchFamily="2" charset="2"/>
              <a:buNone/>
            </a:pPr>
            <a:r>
              <a:rPr lang="en-US" sz="2000" smtClean="0">
                <a:solidFill>
                  <a:srgbClr val="50E008"/>
                </a:solidFill>
              </a:rPr>
              <a:t>One or more for each Species Technical Committee.</a:t>
            </a:r>
          </a:p>
        </p:txBody>
      </p:sp>
      <p:sp>
        <p:nvSpPr>
          <p:cNvPr id="8195" name="Rectangle 4"/>
          <p:cNvSpPr>
            <a:spLocks noGrp="1" noChangeArrowheads="1"/>
          </p:cNvSpPr>
          <p:nvPr>
            <p:ph type="title"/>
          </p:nvPr>
        </p:nvSpPr>
        <p:spPr>
          <a:xfrm>
            <a:off x="771525" y="228600"/>
            <a:ext cx="8997950" cy="850900"/>
          </a:xfrm>
          <a:noFill/>
        </p:spPr>
        <p:txBody>
          <a:bodyPr/>
          <a:lstStyle/>
          <a:p>
            <a:r>
              <a:rPr lang="en-US" sz="3600" smtClean="0"/>
              <a:t>The National Animal Nutrition Program</a:t>
            </a:r>
            <a:br>
              <a:rPr lang="en-US" sz="3600" smtClean="0"/>
            </a:br>
            <a:r>
              <a:rPr lang="en-US" sz="2400" smtClean="0">
                <a:solidFill>
                  <a:srgbClr val="50E008"/>
                </a:solidFill>
              </a:rPr>
              <a:t>Components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415925" y="1549400"/>
            <a:ext cx="9582150" cy="5308600"/>
          </a:xfrm>
        </p:spPr>
        <p:txBody>
          <a:bodyPr/>
          <a:lstStyle/>
          <a:p>
            <a:pPr>
              <a:lnSpc>
                <a:spcPct val="90000"/>
              </a:lnSpc>
              <a:spcBef>
                <a:spcPct val="40000"/>
              </a:spcBef>
              <a:buFont typeface="Monotype Sorts" pitchFamily="2" charset="2"/>
              <a:buNone/>
              <a:tabLst>
                <a:tab pos="2286000" algn="dec"/>
                <a:tab pos="3200400" algn="l"/>
              </a:tabLst>
            </a:pPr>
            <a:r>
              <a:rPr lang="en-US" sz="2800" smtClean="0"/>
              <a:t>             </a:t>
            </a:r>
            <a:r>
              <a:rPr lang="en-US" sz="2800" b="1" smtClean="0">
                <a:solidFill>
                  <a:srgbClr val="50E008"/>
                </a:solidFill>
              </a:rPr>
              <a:t>Annual Budget </a:t>
            </a:r>
          </a:p>
          <a:p>
            <a:pPr>
              <a:lnSpc>
                <a:spcPct val="90000"/>
              </a:lnSpc>
              <a:spcBef>
                <a:spcPct val="40000"/>
              </a:spcBef>
              <a:buFont typeface="Monotype Sorts" pitchFamily="2" charset="2"/>
              <a:buNone/>
              <a:tabLst>
                <a:tab pos="2286000" algn="dec"/>
                <a:tab pos="3200400" algn="l"/>
              </a:tabLst>
            </a:pPr>
            <a:r>
              <a:rPr lang="en-US" sz="2800" smtClean="0">
                <a:solidFill>
                  <a:srgbClr val="50E008"/>
                </a:solidFill>
              </a:rPr>
              <a:t>		</a:t>
            </a:r>
            <a:r>
              <a:rPr lang="en-US" sz="1800" smtClean="0"/>
              <a:t>$40,000	Coordinating Animal Nutritionists (chair) </a:t>
            </a:r>
          </a:p>
          <a:p>
            <a:pPr>
              <a:lnSpc>
                <a:spcPct val="60000"/>
              </a:lnSpc>
              <a:spcBef>
                <a:spcPct val="40000"/>
              </a:spcBef>
              <a:buFont typeface="Monotype Sorts" pitchFamily="2" charset="2"/>
              <a:buNone/>
              <a:tabLst>
                <a:tab pos="2286000" algn="dec"/>
                <a:tab pos="3200400" algn="l"/>
              </a:tabLst>
            </a:pPr>
            <a:r>
              <a:rPr lang="en-US" sz="1800" smtClean="0"/>
              <a:t>		$40,000	Swine Coordinator</a:t>
            </a:r>
          </a:p>
          <a:p>
            <a:pPr>
              <a:lnSpc>
                <a:spcPct val="60000"/>
              </a:lnSpc>
              <a:spcBef>
                <a:spcPct val="40000"/>
              </a:spcBef>
              <a:buFont typeface="Monotype Sorts" pitchFamily="2" charset="2"/>
              <a:buNone/>
              <a:tabLst>
                <a:tab pos="2286000" algn="dec"/>
                <a:tab pos="3200400" algn="l"/>
              </a:tabLst>
            </a:pPr>
            <a:r>
              <a:rPr lang="en-US" sz="1800" smtClean="0"/>
              <a:t>		$40,000	Beef Cattle Coordinator</a:t>
            </a:r>
          </a:p>
          <a:p>
            <a:pPr>
              <a:lnSpc>
                <a:spcPct val="60000"/>
              </a:lnSpc>
              <a:spcBef>
                <a:spcPct val="40000"/>
              </a:spcBef>
              <a:buFont typeface="Monotype Sorts" pitchFamily="2" charset="2"/>
              <a:buNone/>
              <a:tabLst>
                <a:tab pos="2286000" algn="dec"/>
                <a:tab pos="3200400" algn="l"/>
              </a:tabLst>
            </a:pPr>
            <a:r>
              <a:rPr lang="en-US" sz="1800" smtClean="0"/>
              <a:t>		$40,000	Dairy Cattle Coordinator</a:t>
            </a:r>
          </a:p>
          <a:p>
            <a:pPr>
              <a:lnSpc>
                <a:spcPct val="60000"/>
              </a:lnSpc>
              <a:spcBef>
                <a:spcPct val="40000"/>
              </a:spcBef>
              <a:buFont typeface="Monotype Sorts" pitchFamily="2" charset="2"/>
              <a:buNone/>
              <a:tabLst>
                <a:tab pos="2286000" algn="dec"/>
                <a:tab pos="3200400" algn="l"/>
              </a:tabLst>
            </a:pPr>
            <a:r>
              <a:rPr lang="en-US" sz="1800" smtClean="0"/>
              <a:t>		$40,000	Poultry Coordinator</a:t>
            </a:r>
          </a:p>
          <a:p>
            <a:pPr>
              <a:lnSpc>
                <a:spcPct val="60000"/>
              </a:lnSpc>
              <a:spcBef>
                <a:spcPct val="40000"/>
              </a:spcBef>
              <a:buFont typeface="Monotype Sorts" pitchFamily="2" charset="2"/>
              <a:buNone/>
              <a:tabLst>
                <a:tab pos="2286000" algn="dec"/>
                <a:tab pos="3200400" algn="l"/>
              </a:tabLst>
            </a:pPr>
            <a:r>
              <a:rPr lang="en-US" sz="1800" smtClean="0"/>
              <a:t>		$40,000	Feed Database Coordinator</a:t>
            </a:r>
          </a:p>
          <a:p>
            <a:pPr>
              <a:lnSpc>
                <a:spcPct val="60000"/>
              </a:lnSpc>
              <a:spcBef>
                <a:spcPct val="40000"/>
              </a:spcBef>
              <a:buFont typeface="Monotype Sorts" pitchFamily="2" charset="2"/>
              <a:buNone/>
              <a:tabLst>
                <a:tab pos="2286000" algn="dec"/>
                <a:tab pos="3200400" algn="l"/>
              </a:tabLst>
            </a:pPr>
            <a:r>
              <a:rPr lang="en-US" sz="1800" smtClean="0"/>
              <a:t>		$40,000	Predictive Technologies (Models) Coordinator</a:t>
            </a:r>
          </a:p>
          <a:p>
            <a:pPr>
              <a:lnSpc>
                <a:spcPct val="60000"/>
              </a:lnSpc>
              <a:spcBef>
                <a:spcPct val="40000"/>
              </a:spcBef>
              <a:buFont typeface="Monotype Sorts" pitchFamily="2" charset="2"/>
              <a:buNone/>
              <a:tabLst>
                <a:tab pos="2286000" algn="dec"/>
                <a:tab pos="3200400" algn="l"/>
              </a:tabLst>
            </a:pPr>
            <a:r>
              <a:rPr lang="en-US" sz="1800" smtClean="0"/>
              <a:t>	                  $70,000	National Research Council	</a:t>
            </a:r>
          </a:p>
          <a:p>
            <a:pPr>
              <a:lnSpc>
                <a:spcPct val="60000"/>
              </a:lnSpc>
              <a:spcBef>
                <a:spcPct val="40000"/>
              </a:spcBef>
              <a:buFont typeface="Monotype Sorts" pitchFamily="2" charset="2"/>
              <a:buNone/>
              <a:tabLst>
                <a:tab pos="2286000" algn="dec"/>
                <a:tab pos="3200400" algn="l"/>
              </a:tabLst>
            </a:pPr>
            <a:r>
              <a:rPr lang="en-US" sz="1800" smtClean="0"/>
              <a:t>		</a:t>
            </a:r>
            <a:r>
              <a:rPr lang="en-US" sz="1800" b="1" smtClean="0">
                <a:solidFill>
                  <a:schemeClr val="tx2"/>
                </a:solidFill>
              </a:rPr>
              <a:t>$350,000	Total MRF Requested</a:t>
            </a:r>
          </a:p>
          <a:p>
            <a:pPr>
              <a:lnSpc>
                <a:spcPct val="60000"/>
              </a:lnSpc>
              <a:spcBef>
                <a:spcPct val="40000"/>
              </a:spcBef>
              <a:buFont typeface="Monotype Sorts" pitchFamily="2" charset="2"/>
              <a:buNone/>
              <a:tabLst>
                <a:tab pos="2286000" algn="dec"/>
                <a:tab pos="3200400" algn="l"/>
              </a:tabLst>
            </a:pPr>
            <a:endParaRPr lang="en-US" sz="1800" smtClean="0">
              <a:solidFill>
                <a:schemeClr val="tx2"/>
              </a:solidFill>
            </a:endParaRPr>
          </a:p>
          <a:p>
            <a:pPr>
              <a:lnSpc>
                <a:spcPct val="60000"/>
              </a:lnSpc>
              <a:spcBef>
                <a:spcPct val="40000"/>
              </a:spcBef>
              <a:buFont typeface="Monotype Sorts" pitchFamily="2" charset="2"/>
              <a:buNone/>
              <a:tabLst>
                <a:tab pos="2286000" algn="dec"/>
                <a:tab pos="3200400" algn="l"/>
              </a:tabLst>
            </a:pPr>
            <a:r>
              <a:rPr lang="en-US" sz="1800" smtClean="0"/>
              <a:t>		$511,000	In-kind Support Anticipated</a:t>
            </a:r>
          </a:p>
          <a:p>
            <a:pPr>
              <a:lnSpc>
                <a:spcPct val="60000"/>
              </a:lnSpc>
              <a:spcBef>
                <a:spcPct val="40000"/>
              </a:spcBef>
              <a:buFont typeface="Monotype Sorts" pitchFamily="2" charset="2"/>
              <a:buNone/>
              <a:tabLst>
                <a:tab pos="2286000" algn="dec"/>
                <a:tab pos="3200400" algn="l"/>
              </a:tabLst>
            </a:pPr>
            <a:r>
              <a:rPr lang="en-US" sz="1800" smtClean="0"/>
              <a:t>		$70,000	Federal Agency Support Anticipated</a:t>
            </a:r>
          </a:p>
          <a:p>
            <a:pPr>
              <a:lnSpc>
                <a:spcPct val="60000"/>
              </a:lnSpc>
              <a:spcBef>
                <a:spcPct val="40000"/>
              </a:spcBef>
              <a:buFont typeface="Monotype Sorts" pitchFamily="2" charset="2"/>
              <a:buNone/>
              <a:tabLst>
                <a:tab pos="2286000" algn="dec"/>
                <a:tab pos="3200400" algn="l"/>
              </a:tabLst>
            </a:pPr>
            <a:r>
              <a:rPr lang="en-US" sz="1800" smtClean="0"/>
              <a:t>		$70,000	Industry Support Anticipated</a:t>
            </a:r>
          </a:p>
          <a:p>
            <a:pPr>
              <a:lnSpc>
                <a:spcPct val="60000"/>
              </a:lnSpc>
              <a:spcBef>
                <a:spcPct val="40000"/>
              </a:spcBef>
              <a:buFont typeface="Monotype Sorts" pitchFamily="2" charset="2"/>
              <a:buNone/>
              <a:tabLst>
                <a:tab pos="2286000" algn="dec"/>
                <a:tab pos="3200400" algn="l"/>
              </a:tabLst>
            </a:pPr>
            <a:r>
              <a:rPr lang="en-US" sz="1800" smtClean="0"/>
              <a:t>		</a:t>
            </a:r>
            <a:r>
              <a:rPr lang="en-US" sz="1800" b="1" smtClean="0">
                <a:solidFill>
                  <a:schemeClr val="tx2"/>
                </a:solidFill>
              </a:rPr>
              <a:t>$1,001,000	Total Estimated Annual Cost</a:t>
            </a:r>
          </a:p>
          <a:p>
            <a:pPr>
              <a:lnSpc>
                <a:spcPct val="90000"/>
              </a:lnSpc>
              <a:spcBef>
                <a:spcPct val="40000"/>
              </a:spcBef>
              <a:buFont typeface="Monotype Sorts" pitchFamily="2" charset="2"/>
              <a:buNone/>
              <a:tabLst>
                <a:tab pos="2286000" algn="dec"/>
                <a:tab pos="3200400" algn="l"/>
              </a:tabLst>
            </a:pPr>
            <a:endParaRPr lang="en-US" sz="1800" b="1" smtClean="0">
              <a:solidFill>
                <a:schemeClr val="tx2"/>
              </a:solidFill>
            </a:endParaRPr>
          </a:p>
          <a:p>
            <a:pPr>
              <a:lnSpc>
                <a:spcPct val="90000"/>
              </a:lnSpc>
              <a:spcBef>
                <a:spcPct val="40000"/>
              </a:spcBef>
              <a:buFont typeface="Monotype Sorts" pitchFamily="2" charset="2"/>
              <a:buNone/>
              <a:tabLst>
                <a:tab pos="2286000" algn="dec"/>
                <a:tab pos="3200400" algn="l"/>
              </a:tabLst>
            </a:pPr>
            <a:r>
              <a:rPr lang="en-US" sz="1800" smtClean="0">
                <a:solidFill>
                  <a:srgbClr val="FFFF66"/>
                </a:solidFill>
              </a:rPr>
              <a:t>	</a:t>
            </a:r>
          </a:p>
        </p:txBody>
      </p:sp>
      <p:sp>
        <p:nvSpPr>
          <p:cNvPr id="9219" name="Rectangle 3"/>
          <p:cNvSpPr>
            <a:spLocks noGrp="1" noChangeArrowheads="1"/>
          </p:cNvSpPr>
          <p:nvPr>
            <p:ph type="title"/>
          </p:nvPr>
        </p:nvSpPr>
        <p:spPr>
          <a:xfrm>
            <a:off x="771525" y="228600"/>
            <a:ext cx="8997950" cy="850900"/>
          </a:xfrm>
          <a:noFill/>
        </p:spPr>
        <p:txBody>
          <a:bodyPr/>
          <a:lstStyle/>
          <a:p>
            <a:r>
              <a:rPr lang="en-US" sz="3600" smtClean="0"/>
              <a:t>National Animal Nutrition Program</a:t>
            </a:r>
            <a:r>
              <a:rPr lang="en-US" sz="1600" smtClean="0"/>
              <a:t/>
            </a:r>
            <a:br>
              <a:rPr lang="en-US" sz="1600" smtClean="0"/>
            </a:br>
            <a:r>
              <a:rPr lang="en-US" sz="2400" smtClean="0">
                <a:solidFill>
                  <a:srgbClr val="50E008"/>
                </a:solidFill>
              </a:rPr>
              <a:t>Budget and Business Plan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71525" y="114300"/>
            <a:ext cx="8743950" cy="1219200"/>
          </a:xfrm>
        </p:spPr>
        <p:txBody>
          <a:bodyPr/>
          <a:lstStyle/>
          <a:p>
            <a:r>
              <a:rPr lang="en-US" sz="3200" smtClean="0"/>
              <a:t>National Animal Nutrition Program</a:t>
            </a:r>
            <a:br>
              <a:rPr lang="en-US" sz="3200" smtClean="0"/>
            </a:br>
            <a:r>
              <a:rPr lang="en-US" sz="2400" smtClean="0">
                <a:solidFill>
                  <a:srgbClr val="50E008"/>
                </a:solidFill>
              </a:rPr>
              <a:t>Summary</a:t>
            </a:r>
            <a:r>
              <a:rPr lang="en-US" sz="3600" smtClean="0"/>
              <a:t> </a:t>
            </a:r>
            <a:endParaRPr lang="en-US" sz="2000" smtClean="0">
              <a:solidFill>
                <a:srgbClr val="50E008"/>
              </a:solidFill>
            </a:endParaRPr>
          </a:p>
        </p:txBody>
      </p:sp>
      <p:sp>
        <p:nvSpPr>
          <p:cNvPr id="10243" name="Rectangle 3"/>
          <p:cNvSpPr>
            <a:spLocks noGrp="1" noChangeArrowheads="1"/>
          </p:cNvSpPr>
          <p:nvPr>
            <p:ph type="body" idx="1"/>
          </p:nvPr>
        </p:nvSpPr>
        <p:spPr>
          <a:xfrm>
            <a:off x="276225" y="1511300"/>
            <a:ext cx="10010775" cy="4114800"/>
          </a:xfrm>
        </p:spPr>
        <p:txBody>
          <a:bodyPr/>
          <a:lstStyle/>
          <a:p>
            <a:pPr>
              <a:lnSpc>
                <a:spcPct val="80000"/>
              </a:lnSpc>
              <a:spcBef>
                <a:spcPct val="40000"/>
              </a:spcBef>
            </a:pPr>
            <a:r>
              <a:rPr lang="en-US" sz="2400" smtClean="0"/>
              <a:t>Utilizes the strengths of existing individual, state, regional, and national networks of university expertise</a:t>
            </a:r>
          </a:p>
          <a:p>
            <a:pPr>
              <a:lnSpc>
                <a:spcPct val="80000"/>
              </a:lnSpc>
              <a:spcBef>
                <a:spcPct val="40000"/>
              </a:spcBef>
            </a:pPr>
            <a:r>
              <a:rPr lang="en-US" sz="2400" smtClean="0"/>
              <a:t>Leverages funding from a variety of sources </a:t>
            </a:r>
          </a:p>
          <a:p>
            <a:pPr lvl="1">
              <a:lnSpc>
                <a:spcPct val="80000"/>
              </a:lnSpc>
              <a:spcBef>
                <a:spcPct val="40000"/>
              </a:spcBef>
              <a:buFont typeface="Monotype Sorts" pitchFamily="2" charset="2"/>
              <a:buNone/>
            </a:pPr>
            <a:r>
              <a:rPr lang="en-US" sz="2000" smtClean="0">
                <a:solidFill>
                  <a:srgbClr val="50E008"/>
                </a:solidFill>
              </a:rPr>
              <a:t>Cost-effectiveness provides incentive for different sectors to support</a:t>
            </a:r>
            <a:r>
              <a:rPr lang="en-US" sz="2000" smtClean="0"/>
              <a:t> </a:t>
            </a:r>
          </a:p>
          <a:p>
            <a:pPr>
              <a:lnSpc>
                <a:spcPct val="80000"/>
              </a:lnSpc>
              <a:spcBef>
                <a:spcPct val="40000"/>
              </a:spcBef>
            </a:pPr>
            <a:r>
              <a:rPr lang="en-US" sz="2400" smtClean="0"/>
              <a:t>Species technical committees continually in place, rather than ad hoc, to summarize current research, disseminate new estimates</a:t>
            </a:r>
          </a:p>
          <a:p>
            <a:pPr lvl="1">
              <a:lnSpc>
                <a:spcPct val="80000"/>
              </a:lnSpc>
              <a:spcBef>
                <a:spcPct val="40000"/>
              </a:spcBef>
              <a:buFont typeface="Monotype Sorts" pitchFamily="2" charset="2"/>
              <a:buNone/>
            </a:pPr>
            <a:r>
              <a:rPr lang="en-US" sz="2000" smtClean="0">
                <a:solidFill>
                  <a:srgbClr val="50E008"/>
                </a:solidFill>
              </a:rPr>
              <a:t>Increases efficiencies</a:t>
            </a:r>
            <a:r>
              <a:rPr lang="en-US" sz="2000" smtClean="0"/>
              <a:t> </a:t>
            </a:r>
          </a:p>
          <a:p>
            <a:pPr>
              <a:lnSpc>
                <a:spcPct val="80000"/>
              </a:lnSpc>
              <a:spcBef>
                <a:spcPct val="40000"/>
              </a:spcBef>
            </a:pPr>
            <a:r>
              <a:rPr lang="en-US" sz="2400" smtClean="0"/>
              <a:t>Feed composition data continually updated and applied across all species, rather than compiled ad hoc for each species </a:t>
            </a:r>
          </a:p>
          <a:p>
            <a:pPr lvl="1">
              <a:lnSpc>
                <a:spcPct val="80000"/>
              </a:lnSpc>
              <a:spcBef>
                <a:spcPct val="40000"/>
              </a:spcBef>
              <a:buFont typeface="Monotype Sorts" pitchFamily="2" charset="2"/>
              <a:buNone/>
            </a:pPr>
            <a:r>
              <a:rPr lang="en-US" sz="2000" smtClean="0">
                <a:solidFill>
                  <a:srgbClr val="50E008"/>
                </a:solidFill>
              </a:rPr>
              <a:t>Reduces duplication</a:t>
            </a:r>
            <a:r>
              <a:rPr lang="en-US" sz="2000" smtClean="0"/>
              <a:t> </a:t>
            </a:r>
          </a:p>
          <a:p>
            <a:pPr>
              <a:lnSpc>
                <a:spcPct val="80000"/>
              </a:lnSpc>
              <a:spcBef>
                <a:spcPct val="40000"/>
              </a:spcBef>
            </a:pPr>
            <a:r>
              <a:rPr lang="en-US" sz="2400" smtClean="0"/>
              <a:t>Support technologies for modeling all species maintained, updated </a:t>
            </a:r>
          </a:p>
          <a:p>
            <a:pPr lvl="1">
              <a:lnSpc>
                <a:spcPct val="80000"/>
              </a:lnSpc>
              <a:spcBef>
                <a:spcPct val="40000"/>
              </a:spcBef>
              <a:buFont typeface="Monotype Sorts" pitchFamily="2" charset="2"/>
              <a:buNone/>
            </a:pPr>
            <a:r>
              <a:rPr lang="en-US" sz="2000" smtClean="0">
                <a:solidFill>
                  <a:srgbClr val="50E008"/>
                </a:solidFill>
              </a:rPr>
              <a:t>Provides organized modern technological support currently not available</a:t>
            </a:r>
            <a:r>
              <a:rPr lang="en-US" sz="2000" smtClean="0"/>
              <a:t> </a:t>
            </a:r>
          </a:p>
          <a:p>
            <a:pPr>
              <a:lnSpc>
                <a:spcPct val="80000"/>
              </a:lnSpc>
              <a:spcBef>
                <a:spcPct val="40000"/>
              </a:spcBef>
            </a:pPr>
            <a:r>
              <a:rPr lang="en-US" sz="2400" smtClean="0"/>
              <a:t>Working with NRC to explore possible blending of efforts/strengths.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ue Diagonal">
  <a:themeElements>
    <a:clrScheme name="">
      <a:dk1>
        <a:srgbClr val="000000"/>
      </a:dk1>
      <a:lt1>
        <a:srgbClr val="FFFFFF"/>
      </a:lt1>
      <a:dk2>
        <a:srgbClr val="000066"/>
      </a:dk2>
      <a:lt2>
        <a:srgbClr val="FFFF00"/>
      </a:lt2>
      <a:accent1>
        <a:srgbClr val="00CCCC"/>
      </a:accent1>
      <a:accent2>
        <a:srgbClr val="FF33CC"/>
      </a:accent2>
      <a:accent3>
        <a:srgbClr val="AAAAB8"/>
      </a:accent3>
      <a:accent4>
        <a:srgbClr val="DADADA"/>
      </a:accent4>
      <a:accent5>
        <a:srgbClr val="AAE2E2"/>
      </a:accent5>
      <a:accent6>
        <a:srgbClr val="E72DB9"/>
      </a:accent6>
      <a:hlink>
        <a:srgbClr val="FF0033"/>
      </a:hlink>
      <a:folHlink>
        <a:srgbClr val="3366FF"/>
      </a:folHlink>
    </a:clrScheme>
    <a:fontScheme name="Blue Diag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342900" marR="0" indent="-342900" algn="ctr" defTabSz="914400" rtl="0" eaLnBrk="0" fontAlgn="base" latinLnBrk="0" hangingPunct="0">
          <a:lnSpc>
            <a:spcPct val="100000"/>
          </a:lnSpc>
          <a:spcBef>
            <a:spcPct val="25000"/>
          </a:spcBef>
          <a:spcAft>
            <a:spcPct val="0"/>
          </a:spcAft>
          <a:buClr>
            <a:schemeClr val="tx2"/>
          </a:buClr>
          <a:buSzPct val="75000"/>
          <a:buFontTx/>
          <a:buChar char="•"/>
          <a:tabLst/>
          <a:defRPr kumimoji="0" lang="en-US" sz="3800" b="1"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2075" tIns="46038" rIns="92075" bIns="46038" numCol="1" anchor="ctr" anchorCtr="0" compatLnSpc="1">
        <a:prstTxWarp prst="textNoShape">
          <a:avLst/>
        </a:prstTxWarp>
      </a:bodyPr>
      <a:lstStyle>
        <a:defPPr marL="342900" marR="0" indent="-342900" algn="ctr" defTabSz="914400" rtl="0" eaLnBrk="0" fontAlgn="base" latinLnBrk="0" hangingPunct="0">
          <a:lnSpc>
            <a:spcPct val="100000"/>
          </a:lnSpc>
          <a:spcBef>
            <a:spcPct val="25000"/>
          </a:spcBef>
          <a:spcAft>
            <a:spcPct val="0"/>
          </a:spcAft>
          <a:buClr>
            <a:schemeClr val="tx2"/>
          </a:buClr>
          <a:buSzPct val="75000"/>
          <a:buFontTx/>
          <a:buChar char="•"/>
          <a:tabLst/>
          <a:defRPr kumimoji="0" lang="en-US" sz="3800" b="1"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6666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00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Designs\Blue Diagonal.pot</Template>
  <TotalTime>9824</TotalTime>
  <Words>628</Words>
  <Application>Microsoft Office PowerPoint</Application>
  <PresentationFormat>35mm Slides</PresentationFormat>
  <Paragraphs>77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Blue Diagonal</vt:lpstr>
      <vt:lpstr>National Research Support Project Proposal</vt:lpstr>
      <vt:lpstr>A Mission-Driven Effort</vt:lpstr>
      <vt:lpstr>The Current Research-Support Need</vt:lpstr>
      <vt:lpstr>National Animal Nutrition Program Objectives</vt:lpstr>
      <vt:lpstr>The National Animal Nutrition Program Building on Existing Strengths, Collaborations, and Integration</vt:lpstr>
      <vt:lpstr>The National Animal Nutrition Program Components</vt:lpstr>
      <vt:lpstr>National Animal Nutrition Program Budget and Business Plan</vt:lpstr>
      <vt:lpstr>National Animal Nutrition Program Summary </vt:lpstr>
    </vt:vector>
  </TitlesOfParts>
  <Company>University of Kentucky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Impacts of Genetically Modified,  Low-Phytate Corn and Soybean Meal and Transgenic Pigs Having Salivary Phytase on Phosphorus Excretion</dc:title>
  <dc:creator>Gary Cromwell</dc:creator>
  <cp:lastModifiedBy>dpearce</cp:lastModifiedBy>
  <cp:revision>175</cp:revision>
  <cp:lastPrinted>2002-09-14T21:56:09Z</cp:lastPrinted>
  <dcterms:created xsi:type="dcterms:W3CDTF">2002-09-03T02:57:32Z</dcterms:created>
  <dcterms:modified xsi:type="dcterms:W3CDTF">2010-04-07T16:19:56Z</dcterms:modified>
</cp:coreProperties>
</file>